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18.xml.rels" ContentType="application/vnd.openxmlformats-package.relationships+xml"/>
  <Override PartName="/ppt/slideMasters/_rels/slideMaster25.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11.xml.rels" ContentType="application/vnd.openxmlformats-package.relationships+xml"/>
  <Override PartName="/ppt/slideMasters/_rels/slideMaster26.xml.rels" ContentType="application/vnd.openxmlformats-package.relationships+xml"/>
  <Override PartName="/ppt/slideMasters/_rels/slideMaster5.xml.rels" ContentType="application/vnd.openxmlformats-package.relationships+xml"/>
  <Override PartName="/ppt/slideMasters/_rels/slideMaster30.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9.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_rels/slideMaster21.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slideMaster2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30.xml" ContentType="application/vnd.openxmlformats-officedocument.presentationml.slideMaster+xml"/>
  <Override PartName="/ppt/slideMasters/slideMaster28.xml" ContentType="application/vnd.openxmlformats-officedocument.presentationml.slideMaster+xml"/>
  <Override PartName="/ppt/slideMasters/slideMaster1.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theme/theme29.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4.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5.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6.xml" ContentType="application/vnd.openxmlformats-officedocument.theme+xml"/>
  <Override PartName="/ppt/theme/theme8.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10.xml" ContentType="application/vnd.openxmlformats-officedocument.theme+xml"/>
  <Override PartName="/ppt/theme/theme23.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21.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0.xml" ContentType="application/vnd.openxmlformats-officedocument.theme+xml"/>
  <Override PartName="/ppt/theme/theme1.xml" ContentType="application/vnd.openxmlformats-officedocument.theme+xml"/>
  <Override PartName="/ppt/theme/theme17.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5.xml" ContentType="application/vnd.openxmlformats-officedocument.presentationml.notesSlide+xml"/>
  <Override PartName="/ppt/notesSlides/notesSlide37.xml" ContentType="application/vnd.openxmlformats-officedocument.presentationml.notesSlide+xml"/>
  <Override PartName="/ppt/notesSlides/notesSlide63.xml" ContentType="application/vnd.openxmlformats-officedocument.presentationml.notesSlide+xml"/>
  <Override PartName="/ppt/notesSlides/_rels/notesSlide23.xml.rels" ContentType="application/vnd.openxmlformats-package.relationships+xml"/>
  <Override PartName="/ppt/notesSlides/_rels/notesSlide58.xml.rels" ContentType="application/vnd.openxmlformats-package.relationships+xml"/>
  <Override PartName="/ppt/notesSlides/_rels/notesSlide30.xml.rels" ContentType="application/vnd.openxmlformats-package.relationships+xml"/>
  <Override PartName="/ppt/notesSlides/_rels/notesSlide45.xml.rels" ContentType="application/vnd.openxmlformats-package.relationships+xml"/>
  <Override PartName="/ppt/notesSlides/_rels/notesSlide56.xml.rels" ContentType="application/vnd.openxmlformats-package.relationships+xml"/>
  <Override PartName="/ppt/notesSlides/_rels/notesSlide59.xml.rels" ContentType="application/vnd.openxmlformats-package.relationships+xml"/>
  <Override PartName="/ppt/notesSlides/_rels/notesSlide60.xml.rels" ContentType="application/vnd.openxmlformats-package.relationships+xml"/>
  <Override PartName="/ppt/notesSlides/_rels/notesSlide62.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_rels/notesSlide53.xml.rels" ContentType="application/vnd.openxmlformats-package.relationships+xml"/>
  <Override PartName="/ppt/notesSlides/_rels/notesSlide51.xml.rels" ContentType="application/vnd.openxmlformats-package.relationships+xml"/>
  <Override PartName="/ppt/notesSlides/_rels/notesSlide31.xml.rels" ContentType="application/vnd.openxmlformats-package.relationships+xml"/>
  <Override PartName="/ppt/notesSlides/_rels/notesSlide37.xml.rels" ContentType="application/vnd.openxmlformats-package.relationships+xml"/>
  <Override PartName="/ppt/notesSlides/_rels/notesSlide63.xml.rels" ContentType="application/vnd.openxmlformats-package.relationships+xml"/>
  <Override PartName="/ppt/notesSlides/_rels/notesSlide34.xml.rels" ContentType="application/vnd.openxmlformats-package.relationships+xml"/>
  <Override PartName="/ppt/notesSlides/_rels/notesSlide50.xml.rels" ContentType="application/vnd.openxmlformats-package.relationships+xml"/>
  <Override PartName="/ppt/notesSlides/_rels/notesSlide32.xml.rels" ContentType="application/vnd.openxmlformats-package.relationships+xml"/>
  <Override PartName="/ppt/notesSlides/_rels/notesSlide55.xml.rels" ContentType="application/vnd.openxmlformats-package.relationships+xml"/>
  <Override PartName="/ppt/notesSlides/_rels/notesSlide52.xml.rels" ContentType="application/vnd.openxmlformats-package.relationships+xml"/>
  <Override PartName="/ppt/notesSlides/_rels/notesSlide67.xml.rels" ContentType="application/vnd.openxmlformats-package.relationships+xml"/>
  <Override PartName="/ppt/notesSlides/_rels/notesSlide61.xml.rels" ContentType="application/vnd.openxmlformats-package.relationships+xml"/>
  <Override PartName="/ppt/notesSlides/_rels/notesSlide54.xml.rels" ContentType="application/vnd.openxmlformats-package.relationships+xml"/>
  <Override PartName="/ppt/notesSlides/notesSlide34.xml" ContentType="application/vnd.openxmlformats-officedocument.presentationml.notesSlide+xml"/>
  <Override PartName="/ppt/notesSlides/notesSlide60.xml" ContentType="application/vnd.openxmlformats-officedocument.presentationml.notesSlide+xml"/>
  <Override PartName="/ppt/notesSlides/notesSlide32.xml" ContentType="application/vnd.openxmlformats-officedocument.presentationml.notesSlide+xml"/>
  <Override PartName="/ppt/notesSlides/notesSlide55.xml" ContentType="application/vnd.openxmlformats-officedocument.presentationml.notesSlide+xml"/>
  <Override PartName="/ppt/notesSlides/notesSlide31.xml" ContentType="application/vnd.openxmlformats-officedocument.presentationml.notesSlide+xml"/>
  <Override PartName="/ppt/notesSlides/notesSlide67.xml" ContentType="application/vnd.openxmlformats-officedocument.presentationml.notesSlide+xml"/>
  <Override PartName="/ppt/notesSlides/notesSlide30.xml" ContentType="application/vnd.openxmlformats-officedocument.presentationml.notesSlide+xml"/>
  <Override PartName="/ppt/notesSlides/notesSlide54.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23.xml" ContentType="application/vnd.openxmlformats-officedocument.presentationml.notesSlide+xml"/>
  <Override PartName="/ppt/notesSlides/notesSlide58.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6.png" ContentType="image/png"/>
  <Override PartName="/ppt/media/image105.png" ContentType="image/png"/>
  <Override PartName="/ppt/media/image104.png" ContentType="image/png"/>
  <Override PartName="/ppt/media/image103.png" ContentType="image/png"/>
  <Override PartName="/ppt/media/image102.png" ContentType="image/png"/>
  <Override PartName="/ppt/media/image101.png" ContentType="image/png"/>
  <Override PartName="/ppt/media/image99.png" ContentType="image/png"/>
  <Override PartName="/ppt/media/image98.png" ContentType="image/png"/>
  <Override PartName="/ppt/media/image5.png" ContentType="image/png"/>
  <Override PartName="/ppt/media/image127.png" ContentType="image/png"/>
  <Override PartName="/ppt/media/image30.png" ContentType="image/png"/>
  <Override PartName="/ppt/media/image8.png" ContentType="image/png"/>
  <Override PartName="/ppt/media/image17.png" ContentType="image/png"/>
  <Override PartName="/ppt/media/image85.png" ContentType="image/png"/>
  <Override PartName="/ppt/media/image38.png" ContentType="image/png"/>
  <Override PartName="/ppt/media/image4.png" ContentType="image/png"/>
  <Override PartName="/ppt/media/image34.png" ContentType="image/png"/>
  <Override PartName="/ppt/media/image35.png" ContentType="image/png"/>
  <Override PartName="/ppt/media/image107.png" ContentType="image/png"/>
  <Override PartName="/ppt/media/image10.png" ContentType="image/png"/>
  <Override PartName="/ppt/media/image6.png" ContentType="image/png"/>
  <Override PartName="/ppt/media/image18.png" ContentType="image/png"/>
  <Override PartName="/ppt/media/image86.png" ContentType="image/png"/>
  <Override PartName="/ppt/media/image36.png" ContentType="image/png"/>
  <Override PartName="/ppt/media/image7.png" ContentType="image/png"/>
  <Override PartName="/ppt/media/image16.png" ContentType="image/png"/>
  <Override PartName="/ppt/media/image84.png" ContentType="image/png"/>
  <Override PartName="/ppt/media/image37.png" ContentType="image/png"/>
  <Override PartName="/ppt/media/image109.png" ContentType="image/png"/>
  <Override PartName="/ppt/media/image39.png" ContentType="image/png"/>
  <Override PartName="/ppt/media/image40.png" ContentType="image/png"/>
  <Override PartName="/ppt/media/image137.png" ContentType="image/png"/>
  <Override PartName="/ppt/media/image41.png" ContentType="image/png"/>
  <Override PartName="/ppt/media/image138.png" ContentType="image/png"/>
  <Override PartName="/ppt/media/image42.png" ContentType="image/png"/>
  <Override PartName="/ppt/media/image139.png" ContentType="image/png"/>
  <Override PartName="/ppt/media/image43.png" ContentType="image/png"/>
  <Override PartName="/ppt/media/image136.png" ContentType="image/png"/>
  <Override PartName="/ppt/media/image100.png" ContentType="image/png"/>
  <Override PartName="/ppt/media/image49.png" ContentType="image/png"/>
  <Override PartName="/ppt/media/image50.png" ContentType="image/png"/>
  <Override PartName="/ppt/media/image147.png" ContentType="image/png"/>
  <Override PartName="/ppt/media/image143.png" ContentType="image/png"/>
  <Override PartName="/ppt/media/image51.png" ContentType="image/png"/>
  <Override PartName="/ppt/media/image144.png" ContentType="image/png"/>
  <Override PartName="/ppt/media/image52.png" ContentType="image/png"/>
  <Override PartName="/ppt/media/image145.png" ContentType="image/png"/>
  <Override PartName="/ppt/media/image53.png" ContentType="image/png"/>
  <Override PartName="/ppt/media/image146.png" ContentType="image/png"/>
  <Override PartName="/ppt/media/image140.png" ContentType="image/png"/>
  <Override PartName="/ppt/media/image89.png" ContentType="image/png"/>
  <Override PartName="/ppt/media/image54.png" ContentType="image/png"/>
  <Override PartName="/ppt/media/image135.png" ContentType="image/png"/>
  <Override PartName="/ppt/media/image141.png" ContentType="image/png"/>
  <Override PartName="/ppt/media/image55.png" ContentType="image/png"/>
  <Override PartName="/ppt/media/image134.png" ContentType="image/png"/>
  <Override PartName="/ppt/media/image47.png" ContentType="image/png"/>
  <Override PartName="/ppt/media/image133.png" ContentType="image/png"/>
  <Override PartName="/ppt/media/image46.png" ContentType="image/png"/>
  <Override PartName="/ppt/media/image132.png" ContentType="image/png"/>
  <Override PartName="/ppt/media/image45.png" ContentType="image/png"/>
  <Override PartName="/ppt/media/image131.png" ContentType="image/png"/>
  <Override PartName="/ppt/media/image129.png" ContentType="image/png"/>
  <Override PartName="/ppt/media/image32.png" ContentType="image/png"/>
  <Override PartName="/ppt/media/image44.png" ContentType="image/png"/>
  <Override PartName="/ppt/media/image130.png" ContentType="image/png"/>
  <Override PartName="/ppt/media/image79.png" ContentType="image/png"/>
  <Override PartName="/ppt/media/image128.png" ContentType="image/png"/>
  <Override PartName="/ppt/media/hdphoto1.wdp" ContentType="image/vnd.ms-photo"/>
  <Override PartName="/ppt/media/image9.png" ContentType="image/png"/>
  <Override PartName="/ppt/media/image31.png" ContentType="image/png"/>
  <Override PartName="/ppt/media/image142.png" ContentType="image/png"/>
  <Override PartName="/ppt/media/image56.png" ContentType="image/png"/>
  <Override PartName="/ppt/media/image48.png" ContentType="image/png"/>
  <Override PartName="/ppt/media/image11.png" ContentType="image/png"/>
  <Override PartName="/ppt/media/image108.png" ContentType="image/png"/>
  <Override PartName="/ppt/media/image33.png" ContentType="image/png"/>
  <Override PartName="/ppt/media/image3.png" ContentType="image/png"/>
  <Override PartName="/ppt/media/image83.png" ContentType="image/png"/>
  <Override PartName="/ppt/media/image15.png" ContentType="image/png"/>
  <Override PartName="/ppt/media/image12.png" ContentType="image/png"/>
  <Override PartName="/ppt/media/image80.png" ContentType="image/png"/>
  <Override PartName="/ppt/media/image97.png" ContentType="image/png"/>
  <Override PartName="/ppt/media/image29.png" ContentType="image/png"/>
  <Override PartName="/ppt/media/image94.png" ContentType="image/png"/>
  <Override PartName="/ppt/media/image26.png" ContentType="image/png"/>
  <Override PartName="/ppt/media/image2.png" ContentType="image/png"/>
  <Override PartName="/ppt/media/image82.png" ContentType="image/png"/>
  <Override PartName="/ppt/media/image14.png" ContentType="image/png"/>
  <Override PartName="/ppt/media/image93.png" ContentType="image/png"/>
  <Override PartName="/ppt/media/image25.png" ContentType="image/png"/>
  <Override PartName="/ppt/media/image1.png" ContentType="image/png"/>
  <Override PartName="/ppt/media/image81.png" ContentType="image/png"/>
  <Override PartName="/ppt/media/image13.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9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59.png" ContentType="image/png"/>
  <Override PartName="/ppt/media/image110.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120.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19.png" ContentType="image/png"/>
  <Override PartName="/ppt/media/image87.png" ContentType="image/png"/>
  <Override PartName="/ppt/media/image88.png" ContentType="image/png"/>
  <Override PartName="/ppt/media/image27.png" ContentType="image/png"/>
  <Override PartName="/ppt/media/image95.png" ContentType="image/png"/>
  <Override PartName="/ppt/media/image28.png" ContentType="image/png"/>
  <Override PartName="/ppt/media/image96.png" ContentType="image/png"/>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313.xml.rels" ContentType="application/vnd.openxmlformats-package.relationships+xml"/>
  <Override PartName="/ppt/slideLayouts/_rels/slideLayout287.xml.rels" ContentType="application/vnd.openxmlformats-package.relationships+xml"/>
  <Override PartName="/ppt/slideLayouts/_rels/slideLayout308.xml.rels" ContentType="application/vnd.openxmlformats-package.relationships+xml"/>
  <Override PartName="/ppt/slideLayouts/_rels/slideLayout292.xml.rels" ContentType="application/vnd.openxmlformats-package.relationships+xml"/>
  <Override PartName="/ppt/slideLayouts/_rels/slideLayout312.xml.rels" ContentType="application/vnd.openxmlformats-package.relationships+xml"/>
  <Override PartName="/ppt/slideLayouts/_rels/slideLayout307.xml.rels" ContentType="application/vnd.openxmlformats-package.relationships+xml"/>
  <Override PartName="/ppt/slideLayouts/_rels/slideLayout286.xml.rels" ContentType="application/vnd.openxmlformats-package.relationships+xml"/>
  <Override PartName="/ppt/slideLayouts/_rels/slideLayout291.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82.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83.xml.rels" ContentType="application/vnd.openxmlformats-package.relationships+xml"/>
  <Override PartName="/ppt/slideLayouts/_rels/slideLayout204.xml.rels" ContentType="application/vnd.openxmlformats-package.relationships+xml"/>
  <Override PartName="/ppt/slideLayouts/_rels/slideLayout178.xml.rels" ContentType="application/vnd.openxmlformats-package.relationships+xml"/>
  <Override PartName="/ppt/slideLayouts/_rels/slideLayout349.xml.rels" ContentType="application/vnd.openxmlformats-package.relationships+xml"/>
  <Override PartName="/ppt/slideLayouts/_rels/slideLayout264.xml.rels" ContentType="application/vnd.openxmlformats-package.relationships+xml"/>
  <Override PartName="/ppt/slideLayouts/_rels/slideLayout259.xml.rels" ContentType="application/vnd.openxmlformats-package.relationships+xml"/>
  <Override PartName="/ppt/slideLayouts/_rels/slideLayout147.xml.rels" ContentType="application/vnd.openxmlformats-package.relationships+xml"/>
  <Override PartName="/ppt/slideLayouts/_rels/slideLayout302.xml.rels" ContentType="application/vnd.openxmlformats-package.relationships+xml"/>
  <Override PartName="/ppt/slideLayouts/_rels/slideLayout146.xml.rels" ContentType="application/vnd.openxmlformats-package.relationships+xml"/>
  <Override PartName="/ppt/slideLayouts/_rels/slideLayout250.xml.rels" ContentType="application/vnd.openxmlformats-package.relationships+xml"/>
  <Override PartName="/ppt/slideLayouts/_rels/slideLayout193.xml.rels" ContentType="application/vnd.openxmlformats-package.relationships+xml"/>
  <Override PartName="/ppt/slideLayouts/_rels/slideLayout359.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11.xml.rels" ContentType="application/vnd.openxmlformats-package.relationships+xml"/>
  <Override PartName="/ppt/slideLayouts/_rels/slideLayout262.xml.rels" ContentType="application/vnd.openxmlformats-package.relationships+xml"/>
  <Override PartName="/ppt/slideLayouts/_rels/slideLayout158.xml.rels" ContentType="application/vnd.openxmlformats-package.relationships+xml"/>
  <Override PartName="/ppt/slideLayouts/_rels/slideLayout145.xml.rels" ContentType="application/vnd.openxmlformats-package.relationships+xml"/>
  <Override PartName="/ppt/slideLayouts/_rels/slideLayout41.xml.rels" ContentType="application/vnd.openxmlformats-package.relationships+xml"/>
  <Override PartName="/ppt/slideLayouts/_rels/slideLayout36.xml.rels" ContentType="application/vnd.openxmlformats-package.relationships+xml"/>
  <Override PartName="/ppt/slideLayouts/_rels/slideLayout248.xml.rels" ContentType="application/vnd.openxmlformats-package.relationships+xml"/>
  <Override PartName="/ppt/slideLayouts/_rels/slideLayout253.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272.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37.xml.rels" ContentType="application/vnd.openxmlformats-package.relationships+xml"/>
  <Override PartName="/ppt/slideLayouts/_rels/slideLayout265.xml.rels" ContentType="application/vnd.openxmlformats-package.relationships+xml"/>
  <Override PartName="/ppt/slideLayouts/_rels/slideLayout14.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24.xml.rels" ContentType="application/vnd.openxmlformats-package.relationships+xml"/>
  <Override PartName="/ppt/slideLayouts/_rels/slideLayout172.xml.rels" ContentType="application/vnd.openxmlformats-package.relationships+xml"/>
  <Override PartName="/ppt/slideLayouts/_rels/slideLayout167.xml.rels" ContentType="application/vnd.openxmlformats-package.relationships+xml"/>
  <Override PartName="/ppt/slideLayouts/_rels/slideLayout173.xml.rels" ContentType="application/vnd.openxmlformats-package.relationships+xml"/>
  <Override PartName="/ppt/slideLayouts/_rels/slideLayout168.xml.rels" ContentType="application/vnd.openxmlformats-package.relationships+xml"/>
  <Override PartName="/ppt/slideLayouts/_rels/slideLayout3.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346.xml.rels" ContentType="application/vnd.openxmlformats-package.relationships+xml"/>
  <Override PartName="/ppt/slideLayouts/_rels/slideLayout351.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96.xml.rels" ContentType="application/vnd.openxmlformats-package.relationships+xml"/>
  <Override PartName="/ppt/slideLayouts/_rels/slideLayout208.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104.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345.xml.rels" ContentType="application/vnd.openxmlformats-package.relationships+xml"/>
  <Override PartName="/ppt/slideLayouts/_rels/slideLayout350.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103.xml.rels" ContentType="application/vnd.openxmlformats-package.relationships+xml"/>
  <Override PartName="/ppt/slideLayouts/_rels/slideLayout46.xml.rels" ContentType="application/vnd.openxmlformats-package.relationships+xml"/>
  <Override PartName="/ppt/slideLayouts/_rels/slideLayout95.xml.rels" ContentType="application/vnd.openxmlformats-package.relationships+xml"/>
  <Override PartName="/ppt/slideLayouts/_rels/slideLayout354.xml.rels" ContentType="application/vnd.openxmlformats-package.relationships+xml"/>
  <Override PartName="/ppt/slideLayouts/_rels/slideLayout207.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231.xml.rels" ContentType="application/vnd.openxmlformats-package.relationships+xml"/>
  <Override PartName="/ppt/slideLayouts/_rels/slideLayout258.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344.xml.rels" ContentType="application/vnd.openxmlformats-package.relationships+xml"/>
  <Override PartName="/ppt/slideLayouts/_rels/slideLayout241.xml.rels" ContentType="application/vnd.openxmlformats-package.relationships+xml"/>
  <Override PartName="/ppt/slideLayouts/_rels/slideLayout236.xml.rels" ContentType="application/vnd.openxmlformats-package.relationships+xml"/>
  <Override PartName="/ppt/slideLayouts/_rels/slideLayout268.xml.rels" ContentType="application/vnd.openxmlformats-package.relationships+xml"/>
  <Override PartName="/ppt/slideLayouts/_rels/slideLayout17.xml.rels" ContentType="application/vnd.openxmlformats-package.relationships+xml"/>
  <Override PartName="/ppt/slideLayouts/_rels/slideLayout337.xml.rels" ContentType="application/vnd.openxmlformats-package.relationships+xml"/>
  <Override PartName="/ppt/slideLayouts/_rels/slideLayout78.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356.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22.xml.rels" ContentType="application/vnd.openxmlformats-package.relationships+xml"/>
  <Override PartName="/ppt/slideLayouts/_rels/slideLayout67.xml.rels" ContentType="application/vnd.openxmlformats-package.relationships+xml"/>
  <Override PartName="/ppt/slideLayouts/_rels/slideLayout326.xml.rels" ContentType="application/vnd.openxmlformats-package.relationships+xml"/>
  <Override PartName="/ppt/slideLayouts/_rels/slideLayout174.xml.rels" ContentType="application/vnd.openxmlformats-package.relationships+xml"/>
  <Override PartName="/ppt/slideLayouts/_rels/slideLayout69.xml.rels" ContentType="application/vnd.openxmlformats-package.relationships+xml"/>
  <Override PartName="/ppt/slideLayouts/_rels/slideLayout328.xml.rels" ContentType="application/vnd.openxmlformats-package.relationships+xml"/>
  <Override PartName="/ppt/slideLayouts/_rels/slideLayout32.xml.rels" ContentType="application/vnd.openxmlformats-package.relationships+xml"/>
  <Override PartName="/ppt/slideLayouts/_rels/slideLayout79.xml.rels" ContentType="application/vnd.openxmlformats-package.relationships+xml"/>
  <Override PartName="/ppt/slideLayouts/_rels/slideLayout338.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342.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21.xml.rels" ContentType="application/vnd.openxmlformats-package.relationships+xml"/>
  <Override PartName="/ppt/slideLayouts/_rels/slideLayout74.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305.xml.rels" ContentType="application/vnd.openxmlformats-package.relationships+xml"/>
  <Override PartName="/ppt/slideLayouts/_rels/slideLayout310.xml.rels" ContentType="application/vnd.openxmlformats-package.relationships+xml"/>
  <Override PartName="/ppt/slideLayouts/_rels/slideLayout284.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327.xml.rels" ContentType="application/vnd.openxmlformats-package.relationships+xml"/>
  <Override PartName="/ppt/slideLayouts/_rels/slideLayout63.xml.rels" ContentType="application/vnd.openxmlformats-package.relationships+xml"/>
  <Override PartName="/ppt/slideLayouts/_rels/slideLayout257.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149.xml.rels" ContentType="application/vnd.openxmlformats-package.relationships+xml"/>
  <Override PartName="/ppt/slideLayouts/_rels/slideLayout340.xml.rels" ContentType="application/vnd.openxmlformats-package.relationships+xml"/>
  <Override PartName="/ppt/slideLayouts/_rels/slideLayout37.xml.rels" ContentType="application/vnd.openxmlformats-package.relationships+xml"/>
  <Override PartName="/ppt/slideLayouts/_rels/slideLayout42.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357.xml.rels" ContentType="application/vnd.openxmlformats-package.relationships+xml"/>
  <Override PartName="/ppt/slideLayouts/_rels/slideLayout151.xml.rels" ContentType="application/vnd.openxmlformats-package.relationships+xml"/>
  <Override PartName="/ppt/slideLayouts/_rels/slideLayout61.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358.xml.rels" ContentType="application/vnd.openxmlformats-package.relationships+xml"/>
  <Override PartName="/ppt/slideLayouts/_rels/slideLayout7.xml.rels" ContentType="application/vnd.openxmlformats-package.relationships+xml"/>
  <Override PartName="/ppt/slideLayouts/_rels/slideLayout150.xml.rels" ContentType="application/vnd.openxmlformats-package.relationships+xml"/>
  <Override PartName="/ppt/slideLayouts/_rels/slideLayout65.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81.xml.rels" ContentType="application/vnd.openxmlformats-package.relationships+xml"/>
  <Override PartName="/ppt/slideLayouts/_rels/slideLayout76.xml.rels" ContentType="application/vnd.openxmlformats-package.relationships+xml"/>
  <Override PartName="/ppt/slideLayouts/_rels/slideLayout232.xml.rels" ContentType="application/vnd.openxmlformats-package.relationships+xml"/>
  <Override PartName="/ppt/slideLayouts/_rels/slideLayout112.xml.rels" ContentType="application/vnd.openxmlformats-package.relationships+xml"/>
  <Override PartName="/ppt/slideLayouts/_rels/slideLayout82.xml.rels" ContentType="application/vnd.openxmlformats-package.relationships+xml"/>
  <Override PartName="/ppt/slideLayouts/_rels/slideLayout341.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66.xml.rels" ContentType="application/vnd.openxmlformats-package.relationships+xml"/>
  <Override PartName="/ppt/slideLayouts/_rels/slideLayout299.xml.rels" ContentType="application/vnd.openxmlformats-package.relationships+xml"/>
  <Override PartName="/ppt/slideLayouts/_rels/slideLayout325.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353.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111.xml.rels" ContentType="application/vnd.openxmlformats-package.relationships+xml"/>
  <Override PartName="/ppt/slideLayouts/_rels/slideLayout105.xml.rels" ContentType="application/vnd.openxmlformats-package.relationships+xml"/>
  <Override PartName="/ppt/slideLayouts/_rels/slideLayout110.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161.xml.rels" ContentType="application/vnd.openxmlformats-package.relationships+xml"/>
  <Override PartName="/ppt/slideLayouts/_rels/slideLayout154.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329.xml.rels" ContentType="application/vnd.openxmlformats-package.relationships+xml"/>
  <Override PartName="/ppt/slideLayouts/_rels/slideLayout334.xml.rels" ContentType="application/vnd.openxmlformats-package.relationships+xml"/>
  <Override PartName="/ppt/slideLayouts/_rels/slideLayout195.xml.rels" ContentType="application/vnd.openxmlformats-package.relationships+xml"/>
  <Override PartName="/ppt/slideLayouts/_rels/slideLayout320.xml.rels" ContentType="application/vnd.openxmlformats-package.relationships+xml"/>
  <Override PartName="/ppt/slideLayouts/_rels/slideLayout216.xml.rels" ContentType="application/vnd.openxmlformats-package.relationships+xml"/>
  <Override PartName="/ppt/slideLayouts/_rels/slideLayout298.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20.xml.rels" ContentType="application/vnd.openxmlformats-package.relationships+xml"/>
  <Override PartName="/ppt/slideLayouts/_rels/slideLayout228.xml.rels" ContentType="application/vnd.openxmlformats-package.relationships+xml"/>
  <Override PartName="/ppt/slideLayouts/_rels/slideLayout332.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153.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227.xml.rels" ContentType="application/vnd.openxmlformats-package.relationships+xml"/>
  <Override PartName="/ppt/slideLayouts/_rels/slideLayout331.xml.rels" ContentType="application/vnd.openxmlformats-package.relationships+xml"/>
  <Override PartName="/ppt/slideLayouts/_rels/slideLayout72.xml.rels" ContentType="application/vnd.openxmlformats-package.relationships+xml"/>
  <Override PartName="/ppt/slideLayouts/_rels/slideLayout202.xml.rels" ContentType="application/vnd.openxmlformats-package.relationships+xml"/>
  <Override PartName="/ppt/slideLayouts/_rels/slideLayout181.xml.rels" ContentType="application/vnd.openxmlformats-package.relationships+xml"/>
  <Override PartName="/ppt/slideLayouts/_rels/slideLayout176.xml.rels" ContentType="application/vnd.openxmlformats-package.relationships+xml"/>
  <Override PartName="/ppt/slideLayouts/_rels/slideLayout352.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30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65.xml.rels" ContentType="application/vnd.openxmlformats-package.relationships+xml"/>
  <Override PartName="/ppt/slideLayouts/_rels/slideLayout170.xml.rels" ContentType="application/vnd.openxmlformats-package.relationships+xml"/>
  <Override PartName="/ppt/slideLayouts/_rels/slideLayout22.xml.rels" ContentType="application/vnd.openxmlformats-package.relationships+xml"/>
  <Override PartName="/ppt/slideLayouts/_rels/slideLayout169.xml.rels" ContentType="application/vnd.openxmlformats-package.relationships+xml"/>
  <Override PartName="/ppt/slideLayouts/_rels/slideLayout273.xml.rels" ContentType="application/vnd.openxmlformats-package.relationships+xml"/>
  <Override PartName="/ppt/slideLayouts/_rels/slideLayout102.xml.rels" ContentType="application/vnd.openxmlformats-package.relationships+xml"/>
  <Override PartName="/ppt/slideLayouts/_rels/slideLayout234.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321.xml.rels" ContentType="application/vnd.openxmlformats-package.relationships+xml"/>
  <Override PartName="/ppt/slideLayouts/_rels/slideLayout295.xml.rels" ContentType="application/vnd.openxmlformats-package.relationships+xml"/>
  <Override PartName="/ppt/slideLayouts/_rels/slideLayout316.xml.rels" ContentType="application/vnd.openxmlformats-package.relationships+xml"/>
  <Override PartName="/ppt/slideLayouts/_rels/slideLayout355.xml.rels" ContentType="application/vnd.openxmlformats-package.relationships+xml"/>
  <Override PartName="/ppt/slideLayouts/_rels/slideLayout360.xml.rels" ContentType="application/vnd.openxmlformats-package.relationships+xml"/>
  <Override PartName="/ppt/slideLayouts/_rels/slideLayout57.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244.xml.rels" ContentType="application/vnd.openxmlformats-package.relationships+xml"/>
  <Override PartName="/ppt/slideLayouts/_rels/slideLayout93.xml.rels" ContentType="application/vnd.openxmlformats-package.relationships+xml"/>
  <Override PartName="/ppt/slideLayouts/_rels/slideLayout88.xml.rels" ContentType="application/vnd.openxmlformats-package.relationships+xml"/>
  <Override PartName="/ppt/slideLayouts/_rels/slideLayout230.xml.rels" ContentType="application/vnd.openxmlformats-package.relationships+xml"/>
  <Override PartName="/ppt/slideLayouts/_rels/slideLayout225.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xml.rels" ContentType="application/vnd.openxmlformats-package.relationships+xml"/>
  <Override PartName="/ppt/slideLayouts/_rels/slideLayout348.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343.xml.rels" ContentType="application/vnd.openxmlformats-package.relationships+xml"/>
  <Override PartName="/ppt/slideLayouts/_rels/slideLayout239.xml.rels" ContentType="application/vnd.openxmlformats-package.relationships+xml"/>
  <Override PartName="/ppt/slideLayouts/_rels/slideLayout289.xml.rels" ContentType="application/vnd.openxmlformats-package.relationships+xml"/>
  <Override PartName="/ppt/slideLayouts/_rels/slideLayout233.xml.rels" ContentType="application/vnd.openxmlformats-package.relationships+xml"/>
  <Override PartName="/ppt/slideLayouts/_rels/slideLayout335.xml.rels" ContentType="application/vnd.openxmlformats-package.relationships+xml"/>
  <Override PartName="/ppt/slideLayouts/_rels/slideLayout29.xml.rels" ContentType="application/vnd.openxmlformats-package.relationships+xml"/>
  <Override PartName="/ppt/slideLayouts/_rels/slideLayout339.xml.rels" ContentType="application/vnd.openxmlformats-package.relationships+xml"/>
  <Override PartName="/ppt/slideLayouts/_rels/slideLayout2.xml.rels" ContentType="application/vnd.openxmlformats-package.relationships+xml"/>
  <Override PartName="/ppt/slideLayouts/_rels/slideLayout347.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9.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277.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311.xml.rels" ContentType="application/vnd.openxmlformats-package.relationships+xml"/>
  <Override PartName="/ppt/slideLayouts/_rels/slideLayout306.xml.rels" ContentType="application/vnd.openxmlformats-package.relationships+xml"/>
  <Override PartName="/ppt/slideLayouts/_rels/slideLayout285.xml.rels" ContentType="application/vnd.openxmlformats-package.relationships+xml"/>
  <Override PartName="/ppt/slideLayouts/_rels/slideLayout290.xml.rels" ContentType="application/vnd.openxmlformats-package.relationships+xml"/>
  <Override PartName="/ppt/slideLayouts/_rels/slideLayout107.xml.rels" ContentType="application/vnd.openxmlformats-package.relationships+xml"/>
  <Override PartName="/ppt/slideLayouts/_rels/slideLayout211.xml.rels" ContentType="application/vnd.openxmlformats-package.relationships+xml"/>
  <Override PartName="/ppt/slideLayouts/_rels/slideLayout190.xml.rels" ContentType="application/vnd.openxmlformats-package.relationships+xml"/>
  <Override PartName="/ppt/slideLayouts/_rels/slideLayout6.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80.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124.xml.rels" ContentType="application/vnd.openxmlformats-package.relationships+xml"/>
  <Override PartName="/ppt/slideLayouts/_rels/slideLayout271.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59.xml" ContentType="application/vnd.openxmlformats-officedocument.presentationml.slideLayout+xml"/>
  <Override PartName="/ppt/slideLayouts/slideLayout296.xml" ContentType="application/vnd.openxmlformats-officedocument.presentationml.slideLayout+xml"/>
  <Override PartName="/ppt/slideLayouts/slideLayout334.xml" ContentType="application/vnd.openxmlformats-officedocument.presentationml.slideLayout+xml"/>
  <Override PartName="/ppt/slideLayouts/slideLayout158.xml" ContentType="application/vnd.openxmlformats-officedocument.presentationml.slideLayout+xml"/>
  <Override PartName="/ppt/slideLayouts/slideLayout295.xml" ContentType="application/vnd.openxmlformats-officedocument.presentationml.slideLayout+xml"/>
  <Override PartName="/ppt/slideLayouts/slideLayout333.xml" ContentType="application/vnd.openxmlformats-officedocument.presentationml.slideLayout+xml"/>
  <Override PartName="/ppt/slideLayouts/slideLayout157.xml" ContentType="application/vnd.openxmlformats-officedocument.presentationml.slideLayout+xml"/>
  <Override PartName="/ppt/slideLayouts/slideLayout294.xml" ContentType="application/vnd.openxmlformats-officedocument.presentationml.slideLayout+xml"/>
  <Override PartName="/ppt/slideLayouts/slideLayout332.xml" ContentType="application/vnd.openxmlformats-officedocument.presentationml.slideLayout+xml"/>
  <Override PartName="/ppt/slideLayouts/slideLayout156.xml" ContentType="application/vnd.openxmlformats-officedocument.presentationml.slideLayout+xml"/>
  <Override PartName="/ppt/slideLayouts/slideLayout293.xml" ContentType="application/vnd.openxmlformats-officedocument.presentationml.slideLayout+xml"/>
  <Override PartName="/ppt/slideLayouts/slideLayout331.xml" ContentType="application/vnd.openxmlformats-officedocument.presentationml.slideLayout+xml"/>
  <Override PartName="/ppt/slideLayouts/slideLayout155.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154.xml" ContentType="application/vnd.openxmlformats-officedocument.presentationml.slideLayout+xml"/>
  <Override PartName="/ppt/slideLayouts/slideLayout291.xml" ContentType="application/vnd.openxmlformats-officedocument.presentationml.slideLayout+xml"/>
  <Override PartName="/ppt/slideLayouts/slideLayout153.xml" ContentType="application/vnd.openxmlformats-officedocument.presentationml.slideLayout+xml"/>
  <Override PartName="/ppt/slideLayouts/slideLayout290.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149.xml" ContentType="application/vnd.openxmlformats-officedocument.presentationml.slideLayout+xml"/>
  <Override PartName="/ppt/slideLayouts/slideLayout286.xml" ContentType="application/vnd.openxmlformats-officedocument.presentationml.slideLayout+xml"/>
  <Override PartName="/ppt/slideLayouts/slideLayout324.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29.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102.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170.xml" ContentType="application/vnd.openxmlformats-officedocument.presentationml.slideLayout+xml"/>
  <Override PartName="/ppt/slideLayouts/slideLayout336.xml" ContentType="application/vnd.openxmlformats-officedocument.presentationml.slideLayout+xml"/>
  <Override PartName="/ppt/slideLayouts/slideLayout298.xml" ContentType="application/vnd.openxmlformats-officedocument.presentationml.slideLayout+xml"/>
  <Override PartName="/ppt/slideLayouts/slideLayout47.xml" ContentType="application/vnd.openxmlformats-officedocument.presentationml.slideLayout+xml"/>
  <Override PartName="/ppt/slideLayouts/slideLayout142.xml" ContentType="application/vnd.openxmlformats-officedocument.presentationml.slideLayout+xml"/>
  <Override PartName="/ppt/slideLayouts/slideLayout121.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360.xml" ContentType="application/vnd.openxmlformats-officedocument.presentationml.slideLayout+xml"/>
  <Override PartName="/ppt/slideLayouts/slideLayout355.xml" ContentType="application/vnd.openxmlformats-officedocument.presentationml.slideLayout+xml"/>
  <Override PartName="/ppt/slideLayouts/slideLayout343.xml" ContentType="application/vnd.openxmlformats-officedocument.presentationml.slideLayout+xml"/>
  <Override PartName="/ppt/slideLayouts/slideLayout354.xml" ContentType="application/vnd.openxmlformats-officedocument.presentationml.slideLayout+xml"/>
  <Override PartName="/ppt/slideLayouts/slideLayout342.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353.xml" ContentType="application/vnd.openxmlformats-officedocument.presentationml.slideLayout+xml"/>
  <Override PartName="/ppt/slideLayouts/slideLayout341.xml" ContentType="application/vnd.openxmlformats-officedocument.presentationml.slideLayout+xml"/>
  <Override PartName="/ppt/slideLayouts/slideLayout17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352.xml" ContentType="application/vnd.openxmlformats-officedocument.presentationml.slideLayout+xml"/>
  <Override PartName="/ppt/slideLayouts/slideLayout340.xml" ContentType="application/vnd.openxmlformats-officedocument.presentationml.slideLayout+xml"/>
  <Override PartName="/ppt/slideLayouts/slideLayout318.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351.xml" ContentType="application/vnd.openxmlformats-officedocument.presentationml.slideLayout+xml"/>
  <Override PartName="/ppt/slideLayouts/slideLayout350.xml" ContentType="application/vnd.openxmlformats-officedocument.presentationml.slideLayout+xml"/>
  <Override PartName="/ppt/slideLayouts/slideLayout345.xml" ContentType="application/vnd.openxmlformats-officedocument.presentationml.slideLayout+xml"/>
  <Override PartName="/ppt/slideLayouts/slideLayout344.xml" ContentType="application/vnd.openxmlformats-officedocument.presentationml.slideLayout+xml"/>
  <Override PartName="/ppt/slideLayouts/slideLayout124.xml" ContentType="application/vnd.openxmlformats-officedocument.presentationml.slideLayout+xml"/>
  <Override PartName="/ppt/slideLayouts/slideLayout261.xml" ContentType="application/vnd.openxmlformats-officedocument.presentationml.slideLayout+xml"/>
  <Override PartName="/ppt/slideLayouts/slideLayout48.xml" ContentType="application/vnd.openxmlformats-officedocument.presentationml.slideLayout+xml"/>
  <Override PartName="/ppt/slideLayouts/slideLayout172.xml" ContentType="application/vnd.openxmlformats-officedocument.presentationml.slideLayout+xml"/>
  <Override PartName="/ppt/slideLayouts/slideLayout338.xml" ContentType="application/vnd.openxmlformats-officedocument.presentationml.slideLayout+xml"/>
  <Override PartName="/ppt/slideLayouts/slideLayout234.xml" ContentType="application/vnd.openxmlformats-officedocument.presentationml.slideLayout+xml"/>
  <Override PartName="/ppt/slideLayouts/slideLayout61.xml" ContentType="application/vnd.openxmlformats-officedocument.presentationml.slideLayout+xml"/>
  <Override PartName="/ppt/slideLayouts/slideLayout192.xml" ContentType="application/vnd.openxmlformats-officedocument.presentationml.slideLayout+xml"/>
  <Override PartName="/ppt/slideLayouts/slideLayout358.xml" ContentType="application/vnd.openxmlformats-officedocument.presentationml.slideLayout+xml"/>
  <Override PartName="/ppt/slideLayouts/slideLayout288.xml" ContentType="application/vnd.openxmlformats-officedocument.presentationml.slideLayout+xml"/>
  <Override PartName="/ppt/slideLayouts/slideLayout326.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233.xml" ContentType="application/vnd.openxmlformats-officedocument.presentationml.slideLayout+xml"/>
  <Override PartName="/ppt/slideLayouts/slideLayout60.xml" ContentType="application/vnd.openxmlformats-officedocument.presentationml.slideLayout+xml"/>
  <Override PartName="/ppt/slideLayouts/slideLayout357.xml" ContentType="application/vnd.openxmlformats-officedocument.presentationml.slideLayout+xml"/>
  <Override PartName="/ppt/slideLayouts/slideLayout191.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96.xml" ContentType="application/vnd.openxmlformats-officedocument.presentationml.slideLayout+xml"/>
  <Override PartName="/ppt/slideLayouts/slideLayout269.xml" ContentType="application/vnd.openxmlformats-officedocument.presentationml.slideLayout+xml"/>
  <Override PartName="/ppt/slideLayouts/slideLayout307.xml" ContentType="application/vnd.openxmlformats-officedocument.presentationml.slideLayout+xml"/>
  <Override PartName="/ppt/slideLayouts/slideLayout287.xml" ContentType="application/vnd.openxmlformats-officedocument.presentationml.slideLayout+xml"/>
  <Override PartName="/ppt/slideLayouts/slideLayout325.xml" ContentType="application/vnd.openxmlformats-officedocument.presentationml.slideLayout+xml"/>
  <Override PartName="/ppt/slideLayouts/slideLayout132.xml" ContentType="application/vnd.openxmlformats-officedocument.presentationml.slideLayout+xml"/>
  <Override PartName="/ppt/slideLayouts/slideLayout122.xml" ContentType="application/vnd.openxmlformats-officedocument.presentationml.slideLayout+xml"/>
  <Override PartName="/ppt/slideLayouts/slideLayout190.xml" ContentType="application/vnd.openxmlformats-officedocument.presentationml.slideLayout+xml"/>
  <Override PartName="/ppt/slideLayouts/slideLayout356.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306.xml" ContentType="application/vnd.openxmlformats-officedocument.presentationml.slideLayout+xml"/>
  <Override PartName="/ppt/slideLayouts/slideLayout120.xml" ContentType="application/vnd.openxmlformats-officedocument.presentationml.slideLayout+xml"/>
  <Override PartName="/ppt/slideLayouts/slideLayout182.xml" ContentType="application/vnd.openxmlformats-officedocument.presentationml.slideLayout+xml"/>
  <Override PartName="/ppt/slideLayouts/slideLayout348.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181.xml" ContentType="application/vnd.openxmlformats-officedocument.presentationml.slideLayout+xml"/>
  <Override PartName="/ppt/slideLayouts/slideLayout347.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80.xml" ContentType="application/vnd.openxmlformats-officedocument.presentationml.slideLayout+xml"/>
  <Override PartName="/ppt/slideLayouts/slideLayout346.xml" ContentType="application/vnd.openxmlformats-officedocument.presentationml.slideLayout+xml"/>
  <Override PartName="/ppt/slideLayouts/slideLayout176.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173.xml" ContentType="application/vnd.openxmlformats-officedocument.presentationml.slideLayout+xml"/>
  <Override PartName="/ppt/slideLayouts/slideLayout339.xml" ContentType="application/vnd.openxmlformats-officedocument.presentationml.slideLayout+xml"/>
  <Override PartName="/ppt/slideLayouts/slideLayout171.xml" ContentType="application/vnd.openxmlformats-officedocument.presentationml.slideLayout+xml"/>
  <Override PartName="/ppt/slideLayouts/slideLayout337.xml" ContentType="application/vnd.openxmlformats-officedocument.presentationml.slideLayout+xml"/>
  <Override PartName="/ppt/slideLayouts/slideLayout299.xml" ContentType="application/vnd.openxmlformats-officedocument.presentationml.slideLayout+xml"/>
  <Override PartName="/ppt/slideLayouts/slideLayout305.xml" ContentType="application/vnd.openxmlformats-officedocument.presentationml.slideLayout+xml"/>
  <Override PartName="/ppt/slideLayouts/slideLayout267.xml" ContentType="application/vnd.openxmlformats-officedocument.presentationml.slideLayout+xml"/>
  <Override PartName="/ppt/slideLayouts/slideLayout94.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87.xml" ContentType="application/vnd.openxmlformats-officedocument.presentationml.slideLayout+xml"/>
  <Override PartName="/ppt/slideLayouts/slideLayout14.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34.xml" ContentType="application/vnd.openxmlformats-officedocument.presentationml.slideLayout+xml"/>
  <Override PartName="/ppt/slideLayouts/slideLayout271.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62.xml" ContentType="application/vnd.openxmlformats-officedocument.presentationml.slideLayout+xml"/>
  <Override PartName="/ppt/slideLayouts/slideLayout49.xml" ContentType="application/vnd.openxmlformats-officedocument.presentationml.slideLayout+xml"/>
  <Override PartName="/ppt/slideLayouts/slideLayout193.xml" ContentType="application/vnd.openxmlformats-officedocument.presentationml.slideLayout+xml"/>
  <Override PartName="/ppt/slideLayouts/slideLayout35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202.xml" ContentType="application/vnd.openxmlformats-officedocument.presentationml.slideLayout+xml"/>
  <Override PartName="/ppt/slideLayouts/slideLayout133.xml" ContentType="application/vnd.openxmlformats-officedocument.presentationml.slideLayout+xml"/>
  <Override PartName="/ppt/slideLayouts/slideLayout270.xml" ContentType="application/vnd.openxmlformats-officedocument.presentationml.slideLayout+xml"/>
  <Override PartName="/ppt/slideLayouts/slideLayout195.xml" ContentType="application/vnd.openxmlformats-officedocument.presentationml.slideLayout+xml"/>
  <Override PartName="/ppt/slideLayouts/slideLayout22.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83.xml" ContentType="application/vnd.openxmlformats-officedocument.presentationml.slideLayout+xml"/>
  <Override PartName="/ppt/slideLayouts/slideLayout349.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304.xml" ContentType="application/vnd.openxmlformats-officedocument.presentationml.slideLayout+xml"/>
  <Override PartName="/ppt/slideLayouts/slideLayout93.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282.xml" ContentType="application/vnd.openxmlformats-officedocument.presentationml.slideLayout+xml"/>
  <Override PartName="/ppt/slideLayouts/slideLayout145.xml" ContentType="application/vnd.openxmlformats-officedocument.presentationml.slideLayout+xml"/>
  <Override PartName="/ppt/slideLayouts/slideLayout320.xml" ContentType="application/vnd.openxmlformats-officedocument.presentationml.slideLayout+xml"/>
  <Override PartName="/ppt/slideLayouts/slideLayout146.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24.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63.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66.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8.xml.rels" ContentType="application/vnd.openxmlformats-package.relationships+xml"/>
  <Override PartName="/ppt/slides/_rels/slide62.xml.rels" ContentType="application/vnd.openxmlformats-package.relationships+xml"/>
  <Override PartName="/ppt/slides/_rels/slide52.xml.rels" ContentType="application/vnd.openxmlformats-package.relationships+xml"/>
  <Override PartName="/ppt/slides/_rels/slide67.xml.rels" ContentType="application/vnd.openxmlformats-package.relationships+xml"/>
  <Override PartName="/ppt/slides/_rels/slide45.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Lst>
  <p:notesMasterIdLst>
    <p:notesMasterId r:id="rId32"/>
  </p:notes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 id="298" r:id="rId75"/>
    <p:sldId id="299" r:id="rId76"/>
    <p:sldId id="300" r:id="rId77"/>
    <p:sldId id="301" r:id="rId78"/>
    <p:sldId id="302" r:id="rId79"/>
    <p:sldId id="303" r:id="rId80"/>
    <p:sldId id="304" r:id="rId81"/>
    <p:sldId id="305" r:id="rId82"/>
    <p:sldId id="306" r:id="rId83"/>
    <p:sldId id="307" r:id="rId84"/>
    <p:sldId id="308" r:id="rId85"/>
    <p:sldId id="309" r:id="rId86"/>
    <p:sldId id="310" r:id="rId87"/>
    <p:sldId id="311" r:id="rId88"/>
    <p:sldId id="312" r:id="rId89"/>
    <p:sldId id="313" r:id="rId90"/>
    <p:sldId id="314" r:id="rId91"/>
    <p:sldId id="315" r:id="rId92"/>
    <p:sldId id="316" r:id="rId93"/>
    <p:sldId id="317" r:id="rId94"/>
    <p:sldId id="318" r:id="rId95"/>
    <p:sldId id="319" r:id="rId96"/>
    <p:sldId id="320" r:id="rId97"/>
    <p:sldId id="321" r:id="rId98"/>
    <p:sldId id="322" r:id="rId99"/>
    <p:sldId id="323" r:id="rId100"/>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notesMaster" Target="notesMasters/notesMaster1.xml"/><Relationship Id="rId33" Type="http://schemas.openxmlformats.org/officeDocument/2006/relationships/slide" Target="slides/slide1.xml"/><Relationship Id="rId34" Type="http://schemas.openxmlformats.org/officeDocument/2006/relationships/slide" Target="slides/slide2.xml"/><Relationship Id="rId35" Type="http://schemas.openxmlformats.org/officeDocument/2006/relationships/slide" Target="slides/slide3.xml"/><Relationship Id="rId36" Type="http://schemas.openxmlformats.org/officeDocument/2006/relationships/slide" Target="slides/slide4.xml"/><Relationship Id="rId37" Type="http://schemas.openxmlformats.org/officeDocument/2006/relationships/slide" Target="slides/slide5.xml"/><Relationship Id="rId38" Type="http://schemas.openxmlformats.org/officeDocument/2006/relationships/slide" Target="slides/slide6.xml"/><Relationship Id="rId39" Type="http://schemas.openxmlformats.org/officeDocument/2006/relationships/slide" Target="slides/slide7.xml"/><Relationship Id="rId40" Type="http://schemas.openxmlformats.org/officeDocument/2006/relationships/slide" Target="slides/slide8.xml"/><Relationship Id="rId41" Type="http://schemas.openxmlformats.org/officeDocument/2006/relationships/slide" Target="slides/slide9.xml"/><Relationship Id="rId42" Type="http://schemas.openxmlformats.org/officeDocument/2006/relationships/slide" Target="slides/slide10.xml"/><Relationship Id="rId43" Type="http://schemas.openxmlformats.org/officeDocument/2006/relationships/slide" Target="slides/slide11.xml"/><Relationship Id="rId44" Type="http://schemas.openxmlformats.org/officeDocument/2006/relationships/slide" Target="slides/slide12.xml"/><Relationship Id="rId45" Type="http://schemas.openxmlformats.org/officeDocument/2006/relationships/slide" Target="slides/slide13.xml"/><Relationship Id="rId46" Type="http://schemas.openxmlformats.org/officeDocument/2006/relationships/slide" Target="slides/slide14.xml"/><Relationship Id="rId47" Type="http://schemas.openxmlformats.org/officeDocument/2006/relationships/slide" Target="slides/slide15.xml"/><Relationship Id="rId48" Type="http://schemas.openxmlformats.org/officeDocument/2006/relationships/slide" Target="slides/slide16.xml"/><Relationship Id="rId49" Type="http://schemas.openxmlformats.org/officeDocument/2006/relationships/slide" Target="slides/slide17.xml"/><Relationship Id="rId50" Type="http://schemas.openxmlformats.org/officeDocument/2006/relationships/slide" Target="slides/slide18.xml"/><Relationship Id="rId51" Type="http://schemas.openxmlformats.org/officeDocument/2006/relationships/slide" Target="slides/slide19.xml"/><Relationship Id="rId52" Type="http://schemas.openxmlformats.org/officeDocument/2006/relationships/slide" Target="slides/slide20.xml"/><Relationship Id="rId53" Type="http://schemas.openxmlformats.org/officeDocument/2006/relationships/slide" Target="slides/slide21.xml"/><Relationship Id="rId54" Type="http://schemas.openxmlformats.org/officeDocument/2006/relationships/slide" Target="slides/slide22.xml"/><Relationship Id="rId55" Type="http://schemas.openxmlformats.org/officeDocument/2006/relationships/slide" Target="slides/slide23.xml"/><Relationship Id="rId56" Type="http://schemas.openxmlformats.org/officeDocument/2006/relationships/slide" Target="slides/slide24.xml"/><Relationship Id="rId57" Type="http://schemas.openxmlformats.org/officeDocument/2006/relationships/slide" Target="slides/slide25.xml"/><Relationship Id="rId58" Type="http://schemas.openxmlformats.org/officeDocument/2006/relationships/slide" Target="slides/slide26.xml"/><Relationship Id="rId59" Type="http://schemas.openxmlformats.org/officeDocument/2006/relationships/slide" Target="slides/slide27.xml"/><Relationship Id="rId60" Type="http://schemas.openxmlformats.org/officeDocument/2006/relationships/slide" Target="slides/slide28.xml"/><Relationship Id="rId61" Type="http://schemas.openxmlformats.org/officeDocument/2006/relationships/slide" Target="slides/slide29.xml"/><Relationship Id="rId62" Type="http://schemas.openxmlformats.org/officeDocument/2006/relationships/slide" Target="slides/slide30.xml"/><Relationship Id="rId63" Type="http://schemas.openxmlformats.org/officeDocument/2006/relationships/slide" Target="slides/slide31.xml"/><Relationship Id="rId64" Type="http://schemas.openxmlformats.org/officeDocument/2006/relationships/slide" Target="slides/slide32.xml"/><Relationship Id="rId65" Type="http://schemas.openxmlformats.org/officeDocument/2006/relationships/slide" Target="slides/slide33.xml"/><Relationship Id="rId66" Type="http://schemas.openxmlformats.org/officeDocument/2006/relationships/slide" Target="slides/slide34.xml"/><Relationship Id="rId67" Type="http://schemas.openxmlformats.org/officeDocument/2006/relationships/slide" Target="slides/slide35.xml"/><Relationship Id="rId68" Type="http://schemas.openxmlformats.org/officeDocument/2006/relationships/slide" Target="slides/slide36.xml"/><Relationship Id="rId69" Type="http://schemas.openxmlformats.org/officeDocument/2006/relationships/slide" Target="slides/slide37.xml"/><Relationship Id="rId70" Type="http://schemas.openxmlformats.org/officeDocument/2006/relationships/slide" Target="slides/slide38.xml"/><Relationship Id="rId71" Type="http://schemas.openxmlformats.org/officeDocument/2006/relationships/slide" Target="slides/slide39.xml"/><Relationship Id="rId72" Type="http://schemas.openxmlformats.org/officeDocument/2006/relationships/slide" Target="slides/slide40.xml"/><Relationship Id="rId73" Type="http://schemas.openxmlformats.org/officeDocument/2006/relationships/slide" Target="slides/slide41.xml"/><Relationship Id="rId74" Type="http://schemas.openxmlformats.org/officeDocument/2006/relationships/slide" Target="slides/slide42.xml"/><Relationship Id="rId75" Type="http://schemas.openxmlformats.org/officeDocument/2006/relationships/slide" Target="slides/slide43.xml"/><Relationship Id="rId76" Type="http://schemas.openxmlformats.org/officeDocument/2006/relationships/slide" Target="slides/slide44.xml"/><Relationship Id="rId77" Type="http://schemas.openxmlformats.org/officeDocument/2006/relationships/slide" Target="slides/slide45.xml"/><Relationship Id="rId78" Type="http://schemas.openxmlformats.org/officeDocument/2006/relationships/slide" Target="slides/slide46.xml"/><Relationship Id="rId79" Type="http://schemas.openxmlformats.org/officeDocument/2006/relationships/slide" Target="slides/slide47.xml"/><Relationship Id="rId80" Type="http://schemas.openxmlformats.org/officeDocument/2006/relationships/slide" Target="slides/slide48.xml"/><Relationship Id="rId81" Type="http://schemas.openxmlformats.org/officeDocument/2006/relationships/slide" Target="slides/slide49.xml"/><Relationship Id="rId82" Type="http://schemas.openxmlformats.org/officeDocument/2006/relationships/slide" Target="slides/slide50.xml"/><Relationship Id="rId83" Type="http://schemas.openxmlformats.org/officeDocument/2006/relationships/slide" Target="slides/slide51.xml"/><Relationship Id="rId84" Type="http://schemas.openxmlformats.org/officeDocument/2006/relationships/slide" Target="slides/slide52.xml"/><Relationship Id="rId85" Type="http://schemas.openxmlformats.org/officeDocument/2006/relationships/slide" Target="slides/slide53.xml"/><Relationship Id="rId86" Type="http://schemas.openxmlformats.org/officeDocument/2006/relationships/slide" Target="slides/slide54.xml"/><Relationship Id="rId87" Type="http://schemas.openxmlformats.org/officeDocument/2006/relationships/slide" Target="slides/slide55.xml"/><Relationship Id="rId88" Type="http://schemas.openxmlformats.org/officeDocument/2006/relationships/slide" Target="slides/slide56.xml"/><Relationship Id="rId89" Type="http://schemas.openxmlformats.org/officeDocument/2006/relationships/slide" Target="slides/slide57.xml"/><Relationship Id="rId90" Type="http://schemas.openxmlformats.org/officeDocument/2006/relationships/slide" Target="slides/slide58.xml"/><Relationship Id="rId91" Type="http://schemas.openxmlformats.org/officeDocument/2006/relationships/slide" Target="slides/slide59.xml"/><Relationship Id="rId92" Type="http://schemas.openxmlformats.org/officeDocument/2006/relationships/slide" Target="slides/slide60.xml"/><Relationship Id="rId93" Type="http://schemas.openxmlformats.org/officeDocument/2006/relationships/slide" Target="slides/slide61.xml"/><Relationship Id="rId94" Type="http://schemas.openxmlformats.org/officeDocument/2006/relationships/slide" Target="slides/slide62.xml"/><Relationship Id="rId95" Type="http://schemas.openxmlformats.org/officeDocument/2006/relationships/slide" Target="slides/slide63.xml"/><Relationship Id="rId96" Type="http://schemas.openxmlformats.org/officeDocument/2006/relationships/slide" Target="slides/slide64.xml"/><Relationship Id="rId97" Type="http://schemas.openxmlformats.org/officeDocument/2006/relationships/slide" Target="slides/slide65.xml"/><Relationship Id="rId98" Type="http://schemas.openxmlformats.org/officeDocument/2006/relationships/slide" Target="slides/slide66.xml"/><Relationship Id="rId99" Type="http://schemas.openxmlformats.org/officeDocument/2006/relationships/slide" Target="slides/slide67.xml"/><Relationship Id="rId100" Type="http://schemas.openxmlformats.org/officeDocument/2006/relationships/slide" Target="slides/slide68.xml"/><Relationship Id="rId10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CA" sz="4400" spc="-1" strike="noStrike">
                <a:latin typeface="Arial"/>
              </a:rPr>
              <a:t>Click to move the slide</a:t>
            </a:r>
            <a:endParaRPr b="0" lang="en-CA" sz="4400" spc="-1" strike="noStrike">
              <a:latin typeface="Arial"/>
            </a:endParaRPr>
          </a:p>
        </p:txBody>
      </p:sp>
      <p:sp>
        <p:nvSpPr>
          <p:cNvPr id="132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1323"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1324" name="PlaceHolder 4"/>
          <p:cNvSpPr>
            <a:spLocks noGrp="1"/>
          </p:cNvSpPr>
          <p:nvPr>
            <p:ph type="dt" idx="44"/>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1325" name="PlaceHolder 5"/>
          <p:cNvSpPr>
            <a:spLocks noGrp="1"/>
          </p:cNvSpPr>
          <p:nvPr>
            <p:ph type="ftr" idx="45"/>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1326" name="PlaceHolder 6"/>
          <p:cNvSpPr>
            <a:spLocks noGrp="1"/>
          </p:cNvSpPr>
          <p:nvPr>
            <p:ph type="sldNum" idx="46"/>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3691E5B1-D339-44AA-ADF7-23246B932DFF}"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sldImg"/>
          </p:nvPr>
        </p:nvSpPr>
        <p:spPr>
          <a:xfrm>
            <a:off x="533520" y="754200"/>
            <a:ext cx="6705000" cy="3771360"/>
          </a:xfrm>
          <a:prstGeom prst="rect">
            <a:avLst/>
          </a:prstGeom>
          <a:ln w="0">
            <a:noFill/>
          </a:ln>
        </p:spPr>
      </p:sp>
      <p:sp>
        <p:nvSpPr>
          <p:cNvPr id="1466"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Mention the WikiBooks edition of </a:t>
            </a:r>
            <a:r>
              <a:rPr b="0" i="1" lang="en-CA" sz="1100" spc="-1" strike="noStrike">
                <a:latin typeface="Arial"/>
              </a:rPr>
              <a:t>The Devonshire Manuscript</a:t>
            </a:r>
            <a:r>
              <a:rPr b="0" lang="en-CA" sz="1100" spc="-1" strike="noStrike">
                <a:latin typeface="Arial"/>
              </a:rPr>
              <a:t>. </a:t>
            </a:r>
            <a:endParaRPr b="0" lang="en-CA" sz="11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7" name="PlaceHolder 1"/>
          <p:cNvSpPr>
            <a:spLocks noGrp="1"/>
          </p:cNvSpPr>
          <p:nvPr>
            <p:ph type="sldImg"/>
          </p:nvPr>
        </p:nvSpPr>
        <p:spPr>
          <a:xfrm>
            <a:off x="533520" y="754200"/>
            <a:ext cx="6705000" cy="3771360"/>
          </a:xfrm>
          <a:prstGeom prst="rect">
            <a:avLst/>
          </a:prstGeom>
          <a:ln w="0">
            <a:noFill/>
          </a:ln>
        </p:spPr>
      </p:sp>
      <p:sp>
        <p:nvSpPr>
          <p:cNvPr id="1468"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1516 (NYPL), 1551, 1556</a:t>
            </a:r>
            <a:endParaRPr b="0" lang="en-CA"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9" name="PlaceHolder 1"/>
          <p:cNvSpPr>
            <a:spLocks noGrp="1"/>
          </p:cNvSpPr>
          <p:nvPr>
            <p:ph type="sldImg"/>
          </p:nvPr>
        </p:nvSpPr>
        <p:spPr>
          <a:xfrm>
            <a:off x="533520" y="754200"/>
            <a:ext cx="6705000" cy="3771360"/>
          </a:xfrm>
          <a:prstGeom prst="rect">
            <a:avLst/>
          </a:prstGeom>
          <a:ln w="0">
            <a:noFill/>
          </a:ln>
        </p:spPr>
      </p:sp>
      <p:sp>
        <p:nvSpPr>
          <p:cNvPr id="1470"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Hand over to Martin at the end of this slide. </a:t>
            </a:r>
            <a:endParaRPr b="0" lang="en-CA" sz="11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PlaceHolder 1"/>
          <p:cNvSpPr>
            <a:spLocks noGrp="1"/>
          </p:cNvSpPr>
          <p:nvPr>
            <p:ph type="sldImg"/>
          </p:nvPr>
        </p:nvSpPr>
        <p:spPr>
          <a:xfrm>
            <a:off x="533520" y="754200"/>
            <a:ext cx="6705000" cy="3771360"/>
          </a:xfrm>
          <a:prstGeom prst="rect">
            <a:avLst/>
          </a:prstGeom>
          <a:ln w="0">
            <a:noFill/>
          </a:ln>
        </p:spPr>
      </p:sp>
      <p:sp>
        <p:nvSpPr>
          <p:cNvPr id="1472"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spcBef>
                <a:spcPts val="360"/>
              </a:spcBef>
              <a:buNone/>
              <a:tabLst>
                <a:tab algn="l" pos="0"/>
              </a:tabLst>
            </a:pPr>
            <a:endParaRPr b="0" lang="en-CA" sz="14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3" name="PlaceHolder 1"/>
          <p:cNvSpPr>
            <a:spLocks noGrp="1"/>
          </p:cNvSpPr>
          <p:nvPr>
            <p:ph type="sldImg"/>
          </p:nvPr>
        </p:nvSpPr>
        <p:spPr>
          <a:xfrm>
            <a:off x="533520" y="754200"/>
            <a:ext cx="6705000" cy="3771360"/>
          </a:xfrm>
          <a:prstGeom prst="rect">
            <a:avLst/>
          </a:prstGeom>
          <a:ln w="0">
            <a:noFill/>
          </a:ln>
        </p:spPr>
      </p:sp>
      <p:sp>
        <p:nvSpPr>
          <p:cNvPr id="1474"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800" spc="-1" strike="noStrike">
                <a:solidFill>
                  <a:srgbClr val="000000"/>
                </a:solidFill>
                <a:latin typeface="Arial"/>
              </a:rPr>
              <a:t>e.g., all documents are “published,” all content is “complete”</a:t>
            </a:r>
            <a:endParaRPr b="0" lang="en-CA" sz="18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5" name="PlaceHolder 1"/>
          <p:cNvSpPr>
            <a:spLocks noGrp="1"/>
          </p:cNvSpPr>
          <p:nvPr>
            <p:ph type="sldImg"/>
          </p:nvPr>
        </p:nvSpPr>
        <p:spPr>
          <a:xfrm>
            <a:off x="533520" y="754200"/>
            <a:ext cx="6705000" cy="3771360"/>
          </a:xfrm>
          <a:prstGeom prst="rect">
            <a:avLst/>
          </a:prstGeom>
          <a:ln w="0">
            <a:noFill/>
          </a:ln>
        </p:spPr>
      </p:sp>
      <p:sp>
        <p:nvSpPr>
          <p:cNvPr id="1476" name="PlaceHolder 2"/>
          <p:cNvSpPr>
            <a:spLocks noGrp="1"/>
          </p:cNvSpPr>
          <p:nvPr>
            <p:ph type="body"/>
          </p:nvPr>
        </p:nvSpPr>
        <p:spPr>
          <a:xfrm>
            <a:off x="777240" y="4777560"/>
            <a:ext cx="6216480" cy="452484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svn rev = “same setting of type”?</a:t>
            </a:r>
            <a:endParaRPr b="0" lang="en-CA" sz="11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PlaceHolder 1"/>
          <p:cNvSpPr>
            <a:spLocks noGrp="1"/>
          </p:cNvSpPr>
          <p:nvPr>
            <p:ph type="sldImg"/>
          </p:nvPr>
        </p:nvSpPr>
        <p:spPr>
          <a:xfrm>
            <a:off x="533520" y="764280"/>
            <a:ext cx="6704280" cy="3771000"/>
          </a:xfrm>
          <a:prstGeom prst="rect">
            <a:avLst/>
          </a:prstGeom>
          <a:ln w="0">
            <a:noFill/>
          </a:ln>
        </p:spPr>
      </p:sp>
      <p:sp>
        <p:nvSpPr>
          <p:cNvPr id="147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All your documents actually exist.</a:t>
            </a:r>
            <a:endParaRPr b="0" lang="en-CA" sz="2000" spc="-1" strike="noStrike">
              <a:latin typeface="Arial"/>
            </a:endParaRPr>
          </a:p>
          <a:p>
            <a:pPr marL="216000" indent="-216000">
              <a:lnSpc>
                <a:spcPct val="100000"/>
              </a:lnSpc>
              <a:buNone/>
            </a:pPr>
            <a:r>
              <a:rPr b="0" lang="en-CA" sz="2000" spc="-1" strike="noStrike">
                <a:latin typeface="Arial"/>
              </a:rPr>
              <a:t>All your documents actually contain what they appear to contain.</a:t>
            </a:r>
            <a:endParaRPr b="0" lang="en-CA" sz="2000" spc="-1" strike="noStrike">
              <a:latin typeface="Arial"/>
            </a:endParaRPr>
          </a:p>
          <a:p>
            <a:pPr marL="216000" indent="-216000">
              <a:lnSpc>
                <a:spcPct val="100000"/>
              </a:lnSpc>
              <a:buNone/>
            </a:pPr>
            <a:r>
              <a:rPr b="0" lang="en-CA" sz="2000" spc="-1" strike="noStrike">
                <a:latin typeface="Arial"/>
              </a:rPr>
              <a:t>Searching your documents will work more intuitively.</a:t>
            </a:r>
            <a:endParaRPr b="0" lang="en-CA" sz="2000" spc="-1" strike="noStrike">
              <a:latin typeface="Arial"/>
            </a:endParaRPr>
          </a:p>
          <a:p>
            <a:pPr marL="216000" indent="-216000">
              <a:lnSpc>
                <a:spcPct val="100000"/>
              </a:lnSpc>
              <a:buNone/>
            </a:pPr>
            <a:r>
              <a:rPr b="0" lang="en-CA" sz="2000" spc="-1" strike="noStrike">
                <a:latin typeface="Arial"/>
              </a:rPr>
              <a:t>Each build is globally coherent, and can constitute a single edition.</a:t>
            </a:r>
            <a:endParaRPr b="0" lang="en-CA" sz="2000" spc="-1" strike="noStrike">
              <a:latin typeface="Arial"/>
            </a:endParaRPr>
          </a:p>
          <a:p>
            <a:pPr marL="216000" indent="-216000">
              <a:lnSpc>
                <a:spcPct val="100000"/>
              </a:lnSpc>
              <a:buNone/>
            </a:pPr>
            <a:r>
              <a:rPr b="0" lang="en-CA" sz="2000" spc="-1" strike="noStrike">
                <a:latin typeface="Arial"/>
              </a:rPr>
              <a:t>Every document can function outside the collection.</a:t>
            </a:r>
            <a:endParaRPr b="0" lang="en-CA" sz="2000" spc="-1" strike="noStrike">
              <a:latin typeface="Arial"/>
            </a:endParaRPr>
          </a:p>
          <a:p>
            <a:pPr marL="216000" indent="-216000">
              <a:lnSpc>
                <a:spcPct val="100000"/>
              </a:lnSpc>
              <a:buNone/>
            </a:pPr>
            <a:r>
              <a:rPr b="0" lang="en-CA" sz="2000" spc="-1" strike="noStrike">
                <a:latin typeface="Arial"/>
              </a:rPr>
              <a:t>Future users can take what they want, in a convenient self-contained package, in the format they need.</a:t>
            </a:r>
            <a:endParaRPr b="0" lang="en-CA" sz="2000" spc="-1" strike="noStrike">
              <a:latin typeface="Arial"/>
            </a:endParaRPr>
          </a:p>
          <a:p>
            <a:pPr marL="216000" indent="-216000">
              <a:lnSpc>
                <a:spcPct val="100000"/>
              </a:lnSpc>
              <a:buNone/>
            </a:pPr>
            <a:r>
              <a:rPr b="0" lang="en-CA" sz="2000" spc="-1" strike="noStrike">
                <a:latin typeface="Arial"/>
              </a:rPr>
              <a:t>Everything works without a web server.</a:t>
            </a:r>
            <a:endParaRPr b="0" lang="en-CA"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PlaceHolder 1"/>
          <p:cNvSpPr>
            <a:spLocks noGrp="1"/>
          </p:cNvSpPr>
          <p:nvPr>
            <p:ph type="sldImg"/>
          </p:nvPr>
        </p:nvSpPr>
        <p:spPr>
          <a:xfrm>
            <a:off x="533520" y="764280"/>
            <a:ext cx="6704280" cy="3771000"/>
          </a:xfrm>
          <a:prstGeom prst="rect">
            <a:avLst/>
          </a:prstGeom>
          <a:ln w="0">
            <a:noFill/>
          </a:ln>
        </p:spPr>
      </p:sp>
      <p:sp>
        <p:nvSpPr>
          <p:cNvPr id="148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We assume that your website consists of HTML5 documents which are all well-formed XML in the XHTML namespace. If they're not, then we can't process them.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So if your documents are HTML tag soup, you'll have to clean them up and fix them first. But that's a good thing anyway.</a:t>
            </a:r>
            <a:endParaRPr b="0" lang="en-CA" sz="2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PlaceHolder 1"/>
          <p:cNvSpPr>
            <a:spLocks noGrp="1"/>
          </p:cNvSpPr>
          <p:nvPr>
            <p:ph type="sldImg"/>
          </p:nvPr>
        </p:nvSpPr>
        <p:spPr>
          <a:xfrm>
            <a:off x="533520" y="764280"/>
            <a:ext cx="6704280" cy="3771000"/>
          </a:xfrm>
          <a:prstGeom prst="rect">
            <a:avLst/>
          </a:prstGeom>
          <a:ln w="0">
            <a:noFill/>
          </a:ln>
        </p:spPr>
      </p:sp>
      <p:sp>
        <p:nvSpPr>
          <p:cNvPr id="148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You need to add one new page to your site: the search page. We prefer that you add that page so that you can ensure that it matches the style of your site.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The only thing that must be in it is a single div element with the id "staticSearch". Our build process will put the search functionality into that div. If that div already has stuff in it, then it will be emptied first.</a:t>
            </a:r>
            <a:endParaRPr b="0" lang="en-CA" sz="20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PlaceHolder 1"/>
          <p:cNvSpPr>
            <a:spLocks noGrp="1"/>
          </p:cNvSpPr>
          <p:nvPr>
            <p:ph type="sldImg"/>
          </p:nvPr>
        </p:nvSpPr>
        <p:spPr>
          <a:xfrm>
            <a:off x="533520" y="764280"/>
            <a:ext cx="6704280" cy="3771000"/>
          </a:xfrm>
          <a:prstGeom prst="rect">
            <a:avLst/>
          </a:prstGeom>
          <a:ln w="0">
            <a:noFill/>
          </a:ln>
        </p:spPr>
      </p:sp>
      <p:sp>
        <p:nvSpPr>
          <p:cNvPr id="148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If you only want a text search, then that's all you have to do. But if you also want some search filters, such as dates or document types, then you'll need to add the information required for those filters into the metadata of your HTML files.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Here you see a document type filter element, which specifies that the document containing it falls into the "Poems" category.</a:t>
            </a:r>
            <a:endParaRPr b="0" lang="en-CA"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PlaceHolder 1"/>
          <p:cNvSpPr>
            <a:spLocks noGrp="1"/>
          </p:cNvSpPr>
          <p:nvPr>
            <p:ph type="sldImg"/>
          </p:nvPr>
        </p:nvSpPr>
        <p:spPr>
          <a:xfrm>
            <a:off x="533520" y="764280"/>
            <a:ext cx="6704280" cy="3771000"/>
          </a:xfrm>
          <a:prstGeom prst="rect">
            <a:avLst/>
          </a:prstGeom>
          <a:ln w="0">
            <a:noFill/>
          </a:ln>
        </p:spPr>
      </p:sp>
      <p:sp>
        <p:nvSpPr>
          <p:cNvPr id="1486"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Next, you need to create a simple XML file to specify the parameters you want to apply to your search. This is covered in our documentation, and there is a schema to validate it so that you know you've got it right.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That document tells the staticSearch build process where your HTML files are and where the search page is, and it also allows you to configure things like weighting, so you can specify for example that hits in headings count more heavily than hits inside paragraphs.</a:t>
            </a:r>
            <a:endParaRPr b="0" lang="en-CA"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7" name="PlaceHolder 1"/>
          <p:cNvSpPr>
            <a:spLocks noGrp="1"/>
          </p:cNvSpPr>
          <p:nvPr>
            <p:ph type="sldImg"/>
          </p:nvPr>
        </p:nvSpPr>
        <p:spPr>
          <a:xfrm>
            <a:off x="533520" y="764280"/>
            <a:ext cx="6704280" cy="3771000"/>
          </a:xfrm>
          <a:prstGeom prst="rect">
            <a:avLst/>
          </a:prstGeom>
          <a:ln w="0">
            <a:noFill/>
          </a:ln>
        </p:spPr>
      </p:sp>
      <p:sp>
        <p:nvSpPr>
          <p:cNvPr id="148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So you have your HTML collection with its search page and your configuration file.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You run the staticSearch build process (which requires Ant). This is what happens:</a:t>
            </a:r>
            <a:endParaRPr b="0" lang="en-CA"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9" name="PlaceHolder 1"/>
          <p:cNvSpPr>
            <a:spLocks noGrp="1"/>
          </p:cNvSpPr>
          <p:nvPr>
            <p:ph type="sldImg"/>
          </p:nvPr>
        </p:nvSpPr>
        <p:spPr>
          <a:xfrm>
            <a:off x="533520" y="764280"/>
            <a:ext cx="6704280" cy="3771000"/>
          </a:xfrm>
          <a:prstGeom prst="rect">
            <a:avLst/>
          </a:prstGeom>
          <a:ln w="0">
            <a:noFill/>
          </a:ln>
        </p:spPr>
      </p:sp>
      <p:sp>
        <p:nvSpPr>
          <p:cNvPr id="149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Based on the configuration file, the XSLT processes your document collection. It doesn't modify the original documents (other than the search page); it creates temporary copies and manipulates those.</a:t>
            </a:r>
            <a:endParaRPr b="0" lang="en-CA" sz="20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1" name="PlaceHolder 1"/>
          <p:cNvSpPr>
            <a:spLocks noGrp="1"/>
          </p:cNvSpPr>
          <p:nvPr>
            <p:ph type="sldImg"/>
          </p:nvPr>
        </p:nvSpPr>
        <p:spPr>
          <a:xfrm>
            <a:off x="533520" y="764280"/>
            <a:ext cx="6704280" cy="3771000"/>
          </a:xfrm>
          <a:prstGeom prst="rect">
            <a:avLst/>
          </a:prstGeom>
          <a:ln w="0">
            <a:noFill/>
          </a:ln>
        </p:spPr>
      </p:sp>
      <p:sp>
        <p:nvSpPr>
          <p:cNvPr id="149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It analyzes all the text in the documents, applies stemming to the words, and creates a large number of small JSON files. </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Each JSON file contains information about one token – all the documents that contain that token, and keyword-in-context fragments for each instance.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The JSON file is named after the token it contains. This will be important later.</a:t>
            </a:r>
            <a:endParaRPr b="0" lang="en-CA"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PlaceHolder 1"/>
          <p:cNvSpPr>
            <a:spLocks noGrp="1"/>
          </p:cNvSpPr>
          <p:nvPr>
            <p:ph type="sldImg"/>
          </p:nvPr>
        </p:nvSpPr>
        <p:spPr>
          <a:xfrm>
            <a:off x="533520" y="764280"/>
            <a:ext cx="6704280" cy="3771000"/>
          </a:xfrm>
          <a:prstGeom prst="rect">
            <a:avLst/>
          </a:prstGeom>
          <a:ln w="0">
            <a:noFill/>
          </a:ln>
        </p:spPr>
      </p:sp>
      <p:sp>
        <p:nvSpPr>
          <p:cNvPr id="149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The process also creates a JSON file for each of the filters found on the site, mapping documents to filter values.</a:t>
            </a:r>
            <a:endParaRPr b="0" lang="en-CA"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5" name="PlaceHolder 1"/>
          <p:cNvSpPr>
            <a:spLocks noGrp="1"/>
          </p:cNvSpPr>
          <p:nvPr>
            <p:ph type="sldImg"/>
          </p:nvPr>
        </p:nvSpPr>
        <p:spPr>
          <a:xfrm>
            <a:off x="533520" y="764280"/>
            <a:ext cx="6704280" cy="3771000"/>
          </a:xfrm>
          <a:prstGeom prst="rect">
            <a:avLst/>
          </a:prstGeom>
          <a:ln w="0">
            <a:noFill/>
          </a:ln>
        </p:spPr>
      </p:sp>
      <p:sp>
        <p:nvSpPr>
          <p:cNvPr id="1496"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Finally, the build process modifies the search page you created to insert the HTML, JavaScript and CSS it needs to do searches.</a:t>
            </a:r>
            <a:endParaRPr b="0" lang="en-CA"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7" name="PlaceHolder 1"/>
          <p:cNvSpPr>
            <a:spLocks noGrp="1"/>
          </p:cNvSpPr>
          <p:nvPr>
            <p:ph type="sldImg"/>
          </p:nvPr>
        </p:nvSpPr>
        <p:spPr>
          <a:xfrm>
            <a:off x="533520" y="764280"/>
            <a:ext cx="6704280" cy="3771000"/>
          </a:xfrm>
          <a:prstGeom prst="rect">
            <a:avLst/>
          </a:prstGeom>
          <a:ln w="0">
            <a:noFill/>
          </a:ln>
        </p:spPr>
      </p:sp>
      <p:sp>
        <p:nvSpPr>
          <p:cNvPr id="149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This is what a JSON file for a single token looks like.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This token is for the stemmed form "unprofit".</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It appears in two documents in the collection, once as "unprofitably" and once as "unprofitable".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A keyword-in-context fragment is stored for each instance.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Note that KWICs are optional; they take up more disk space, of course, so for a large collection you might turn them off or constrain their numbers in the configuration file.</a:t>
            </a:r>
            <a:endParaRPr b="0" lang="en-CA" sz="20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9" name="PlaceHolder 1"/>
          <p:cNvSpPr>
            <a:spLocks noGrp="1"/>
          </p:cNvSpPr>
          <p:nvPr>
            <p:ph type="sldImg"/>
          </p:nvPr>
        </p:nvSpPr>
        <p:spPr>
          <a:xfrm>
            <a:off x="533520" y="764280"/>
            <a:ext cx="6704280" cy="3771000"/>
          </a:xfrm>
          <a:prstGeom prst="rect">
            <a:avLst/>
          </a:prstGeom>
          <a:ln w="0">
            <a:noFill/>
          </a:ln>
        </p:spPr>
      </p:sp>
      <p:sp>
        <p:nvSpPr>
          <p:cNvPr id="150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This is what a JSON filter file looks like.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This is for a boolean (true/false) filter called "Unsigned", meaning (in this case) that a poem appears in a publication without a signature.</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It lists five poems which match this criterion. (This is a simplified version, of course; there are many poems in this particular collection which are unsigned.)</a:t>
            </a:r>
            <a:endParaRPr b="0" lang="en-CA" sz="20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1" name="PlaceHolder 1"/>
          <p:cNvSpPr>
            <a:spLocks noGrp="1"/>
          </p:cNvSpPr>
          <p:nvPr>
            <p:ph type="sldImg"/>
          </p:nvPr>
        </p:nvSpPr>
        <p:spPr>
          <a:xfrm>
            <a:off x="533520" y="764280"/>
            <a:ext cx="6704280" cy="3771000"/>
          </a:xfrm>
          <a:prstGeom prst="rect">
            <a:avLst/>
          </a:prstGeom>
          <a:ln w="0">
            <a:noFill/>
          </a:ln>
        </p:spPr>
      </p:sp>
      <p:sp>
        <p:nvSpPr>
          <p:cNvPr id="150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All those JSON files are added into your website, along with the modified search page, and you can now use the search function.</a:t>
            </a:r>
            <a:endParaRPr b="0" lang="en-CA" sz="2000" spc="-1" strike="noStrike">
              <a:latin typeface="Arial"/>
            </a:endParaRPr>
          </a:p>
          <a:p>
            <a:pPr marL="216000" indent="-216000">
              <a:lnSpc>
                <a:spcPct val="100000"/>
              </a:lnSpc>
              <a:buNone/>
            </a:pPr>
            <a:endParaRPr b="0" lang="en-CA" sz="2000" spc="-1" strike="noStrike">
              <a:latin typeface="Arial"/>
            </a:endParaRPr>
          </a:p>
          <a:p>
            <a:pPr marL="216000" indent="-216000">
              <a:lnSpc>
                <a:spcPct val="100000"/>
              </a:lnSpc>
              <a:buNone/>
            </a:pPr>
            <a:r>
              <a:rPr b="0" lang="en-CA" sz="2000" spc="-1" strike="noStrike">
                <a:latin typeface="Arial"/>
              </a:rPr>
              <a:t>If the search page had to retrieve all the thousands of little token files created by the build process, it would take forever. But it doesn't; it only needs to retrieve the ones that are needed for each specific search.</a:t>
            </a:r>
            <a:endParaRPr b="0" lang="en-CA"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PlaceHolder 1"/>
          <p:cNvSpPr>
            <a:spLocks noGrp="1"/>
          </p:cNvSpPr>
          <p:nvPr>
            <p:ph type="sldImg"/>
          </p:nvPr>
        </p:nvSpPr>
        <p:spPr>
          <a:xfrm>
            <a:off x="533520" y="764280"/>
            <a:ext cx="6704280" cy="3771000"/>
          </a:xfrm>
          <a:prstGeom prst="rect">
            <a:avLst/>
          </a:prstGeom>
          <a:ln w="0">
            <a:noFill/>
          </a:ln>
        </p:spPr>
      </p:sp>
      <p:sp>
        <p:nvSpPr>
          <p:cNvPr id="150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So if you type the word "unprofitable" into the search page and initiate a search, this is what happens:</a:t>
            </a:r>
            <a:endParaRPr b="0" lang="en-CA" sz="20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PlaceHolder 1"/>
          <p:cNvSpPr>
            <a:spLocks noGrp="1"/>
          </p:cNvSpPr>
          <p:nvPr>
            <p:ph type="sldImg"/>
          </p:nvPr>
        </p:nvSpPr>
        <p:spPr>
          <a:xfrm>
            <a:off x="533520" y="764280"/>
            <a:ext cx="6704280" cy="3771000"/>
          </a:xfrm>
          <a:prstGeom prst="rect">
            <a:avLst/>
          </a:prstGeom>
          <a:ln w="0">
            <a:noFill/>
          </a:ln>
        </p:spPr>
      </p:sp>
      <p:sp>
        <p:nvSpPr>
          <p:cNvPr id="1506"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First, that word is stemmed to get the token "unprofit" (there is a JavaScript implementation of the stemmer as well as the XSLT implementation that creates the token files).</a:t>
            </a:r>
            <a:endParaRPr b="0" lang="en-CA" sz="20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PlaceHolder 1"/>
          <p:cNvSpPr>
            <a:spLocks noGrp="1"/>
          </p:cNvSpPr>
          <p:nvPr>
            <p:ph type="sldImg"/>
          </p:nvPr>
        </p:nvSpPr>
        <p:spPr>
          <a:xfrm>
            <a:off x="533520" y="764280"/>
            <a:ext cx="6704280" cy="3771000"/>
          </a:xfrm>
          <a:prstGeom prst="rect">
            <a:avLst/>
          </a:prstGeom>
          <a:ln w="0">
            <a:noFill/>
          </a:ln>
        </p:spPr>
      </p:sp>
      <p:sp>
        <p:nvSpPr>
          <p:cNvPr id="1508"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From that token, it infers the name of the JSON token file that it needs to retrieve for this search.</a:t>
            </a:r>
            <a:endParaRPr b="0" lang="en-CA" sz="20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PlaceHolder 1"/>
          <p:cNvSpPr>
            <a:spLocks noGrp="1"/>
          </p:cNvSpPr>
          <p:nvPr>
            <p:ph type="sldImg"/>
          </p:nvPr>
        </p:nvSpPr>
        <p:spPr>
          <a:xfrm>
            <a:off x="533520" y="764280"/>
            <a:ext cx="6704280" cy="3771000"/>
          </a:xfrm>
          <a:prstGeom prst="rect">
            <a:avLst/>
          </a:prstGeom>
          <a:ln w="0">
            <a:noFill/>
          </a:ln>
        </p:spPr>
      </p:sp>
      <p:sp>
        <p:nvSpPr>
          <p:cNvPr id="151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It does the same for any other words typed into the search box, and also identifies any filters that have been applied to the search, so that it can retrieve the appropriate filter JSON files. Then it gets those files (assuming it doesn't have them already from a previous search).</a:t>
            </a:r>
            <a:endParaRPr b="0" lang="en-CA" sz="20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sldImg"/>
          </p:nvPr>
        </p:nvSpPr>
        <p:spPr>
          <a:xfrm>
            <a:off x="533520" y="764280"/>
            <a:ext cx="6704280" cy="3771000"/>
          </a:xfrm>
          <a:prstGeom prst="rect">
            <a:avLst/>
          </a:prstGeom>
          <a:ln w="0">
            <a:noFill/>
          </a:ln>
        </p:spPr>
      </p:sp>
      <p:sp>
        <p:nvSpPr>
          <p:cNvPr id="151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Once the JSON is all retrieved, it compiles the hits from the tokens and filters the results...</a:t>
            </a:r>
            <a:endParaRPr b="0" lang="en-CA" sz="20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PlaceHolder 1"/>
          <p:cNvSpPr>
            <a:spLocks noGrp="1"/>
          </p:cNvSpPr>
          <p:nvPr>
            <p:ph type="sldImg"/>
          </p:nvPr>
        </p:nvSpPr>
        <p:spPr>
          <a:xfrm>
            <a:off x="533520" y="764280"/>
            <a:ext cx="6704280" cy="3771000"/>
          </a:xfrm>
          <a:prstGeom prst="rect">
            <a:avLst/>
          </a:prstGeom>
          <a:ln w="0">
            <a:noFill/>
          </a:ln>
        </p:spPr>
      </p:sp>
      <p:sp>
        <p:nvSpPr>
          <p:cNvPr id="1514"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...and it displays the results for the user, providing keyword-in-context matches if it's been configured to do that.</a:t>
            </a:r>
            <a:endParaRPr b="0" lang="en-CA"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0.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3.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4.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5.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6.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7.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8.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4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1.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2.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5.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6.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7.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8.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9.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71C10307-A1CE-44A1-8CB6-60623850E13D}"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0"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4B5F7342-17F1-4A43-AA1C-151F07C5AD85}" type="slidenum">
              <a:t>&lt;#&gt;</a:t>
            </a:fld>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8"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49"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8600E5CD-F7CE-415C-9929-9F4059C666D4}" type="slidenum">
              <a:t>&lt;#&gt;</a:t>
            </a:fld>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2344CAAB-B22E-4C35-B89F-C35AA07B9CEF}" type="slidenum">
              <a:t>&lt;#&gt;</a:t>
            </a:fld>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1"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D5E45337-174E-40CF-9A4D-8D4CDC1E7C92}" type="slidenum">
              <a:t>&lt;#&gt;</a:t>
            </a:fld>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4"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1CA5F85B-6DA1-42AE-9045-B2209EB638DB}" type="slidenum">
              <a:t>&lt;#&gt;</a:t>
            </a:fld>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48A6C642-2579-44EC-9CC2-FFF00440FCE3}" type="slidenum">
              <a:t>&lt;#&gt;</a:t>
            </a:fld>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3"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490EB235-5494-4EBC-A11C-F6E9A5A9B613}" type="slidenum">
              <a:t>&lt;#&gt;</a:t>
            </a:fld>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5"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6"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8BA5C1F7-B69B-4138-A10B-993FD10F39B6}" type="slidenum">
              <a:t>&lt;#&gt;</a:t>
            </a:fld>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310504F1-4EB0-470D-8894-8B5C565967F7}" type="slidenum">
              <a:t>&lt;#&gt;</a:t>
            </a:fld>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3"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4"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5"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6"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7"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8"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7D13F5FC-4C45-431B-ACA4-485512172B6E}" type="slidenum">
              <a:t>&lt;#&gt;</a:t>
            </a:fld>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sldNum" idx="1"/>
          </p:nvPr>
        </p:nvSpPr>
        <p:spPr/>
        <p:txBody>
          <a:bodyPr/>
          <a:p>
            <a:fld id="{C3E431CA-A087-4C13-AEEB-7B7ECAD8B822}" type="slidenum">
              <a:t>&lt;#&gt;</a:t>
            </a:fld>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87"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89"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9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4"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9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6"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8"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9"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9"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sldNum" idx="1"/>
          </p:nvPr>
        </p:nvSpPr>
        <p:spPr/>
        <p:txBody>
          <a:bodyPr/>
          <a:p>
            <a:fld id="{EC9686BD-6F58-4FBB-A0DD-65805C0842D4}" type="slidenum">
              <a:t>&lt;#&gt;</a:t>
            </a:fld>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6"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7"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8"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9"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0"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1"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0"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2"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35"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7"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0"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3"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9"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9636D3F7-FAE9-412F-9E85-2E10933B959B}" type="slidenum">
              <a:t>&lt;#&gt;</a:t>
            </a:fld>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1"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2"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9"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0"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1"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2"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3"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4"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3"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5"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7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0"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8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1EB6C6C-3C48-4D65-880D-9642600C34D1}" type="slidenum">
              <a:t>&lt;#&gt;</a:t>
            </a:fld>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8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8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2"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4"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5"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2"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3"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4"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5"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6"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7"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1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1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2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237F1DFC-3485-426F-B1F9-D54F24EC16CA}" type="slidenum">
              <a:t>&lt;#&gt;</a:t>
            </a:fld>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2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3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3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3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3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6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8"/>
          </p:nvPr>
        </p:nvSpPr>
        <p:spPr/>
        <p:txBody>
          <a:bodyPr/>
          <a:p>
            <a:r>
              <a:t>Footer</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6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8"/>
          </p:nvPr>
        </p:nvSpPr>
        <p:spPr/>
        <p:txBody>
          <a:bodyPr/>
          <a:p>
            <a:r>
              <a:t>Footer</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5"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672685C-AEBB-4645-9CCE-AEB69EAF6FCC}" type="slidenum">
              <a:t>&lt;#&gt;</a:t>
            </a:fld>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6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6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8"/>
          </p:nvPr>
        </p:nvSpPr>
        <p:spPr/>
        <p:txBody>
          <a:bodyPr/>
          <a:p>
            <a:r>
              <a:t>Footer</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8"/>
          </p:nvPr>
        </p:nvSpPr>
        <p:spPr/>
        <p:txBody>
          <a:bodyPr/>
          <a:p>
            <a:r>
              <a:t>Footer</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7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7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8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8"/>
          </p:nvPr>
        </p:nvSpPr>
        <p:spPr/>
        <p:txBody>
          <a:bodyPr/>
          <a:p>
            <a:r>
              <a:t>Footer</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8"/>
          </p:nvPr>
        </p:nvSpPr>
        <p:spPr/>
        <p:txBody>
          <a:bodyPr/>
          <a:p>
            <a:r>
              <a:t>Footer</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1960117-548E-4210-A535-40E3FD366143}" type="slidenum">
              <a:t>&lt;#&gt;</a:t>
            </a:fld>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0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9"/>
          </p:nvPr>
        </p:nvSpPr>
        <p:spPr/>
        <p:txBody>
          <a:bodyPr/>
          <a:p>
            <a:r>
              <a:t>Footer</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0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9"/>
          </p:nvPr>
        </p:nvSpPr>
        <p:spPr/>
        <p:txBody>
          <a:bodyPr/>
          <a:p>
            <a:r>
              <a:t>Footer</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1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1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9"/>
          </p:nvPr>
        </p:nvSpPr>
        <p:spPr/>
        <p:txBody>
          <a:bodyPr/>
          <a:p>
            <a:r>
              <a:t>Footer</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9"/>
          </p:nvPr>
        </p:nvSpPr>
        <p:spPr/>
        <p:txBody>
          <a:bodyPr/>
          <a:p>
            <a:r>
              <a:t>Footer</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9"/>
          </p:nvPr>
        </p:nvSpPr>
        <p:spPr/>
        <p:txBody>
          <a:bodyPr/>
          <a:p>
            <a:r>
              <a:t>Footer</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1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9"/>
          </p:nvPr>
        </p:nvSpPr>
        <p:spPr/>
        <p:txBody>
          <a:bodyPr/>
          <a:p>
            <a:r>
              <a:t>Footer</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1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9"/>
          </p:nvPr>
        </p:nvSpPr>
        <p:spPr/>
        <p:txBody>
          <a:bodyPr/>
          <a:p>
            <a:r>
              <a:t>Footer</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2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9"/>
          </p:nvPr>
        </p:nvSpPr>
        <p:spPr/>
        <p:txBody>
          <a:bodyPr/>
          <a:p>
            <a:r>
              <a:t>Footer</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2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2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9"/>
          </p:nvPr>
        </p:nvSpPr>
        <p:spPr/>
        <p:txBody>
          <a:bodyPr/>
          <a:p>
            <a:r>
              <a:t>Footer</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9"/>
          </p:nvPr>
        </p:nvSpPr>
        <p:spPr/>
        <p:txBody>
          <a:bodyPr/>
          <a:p>
            <a:r>
              <a:t>Footer</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6213303-CD00-42BF-A419-97EBC78FCDD4}" type="slidenum">
              <a:t>&lt;#&gt;</a:t>
            </a:fld>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9"/>
          </p:nvPr>
        </p:nvSpPr>
        <p:spPr/>
        <p:txBody>
          <a:bodyPr/>
          <a:p>
            <a:r>
              <a:t>Footer</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5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0"/>
          </p:nvPr>
        </p:nvSpPr>
        <p:spPr/>
        <p:txBody>
          <a:bodyPr/>
          <a:p>
            <a:r>
              <a:t>Footer</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5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0"/>
          </p:nvPr>
        </p:nvSpPr>
        <p:spPr/>
        <p:txBody>
          <a:bodyPr/>
          <a:p>
            <a:r>
              <a:t>Footer</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5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5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0"/>
          </p:nvPr>
        </p:nvSpPr>
        <p:spPr/>
        <p:txBody>
          <a:bodyPr/>
          <a:p>
            <a:r>
              <a:t>Footer</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0"/>
          </p:nvPr>
        </p:nvSpPr>
        <p:spPr/>
        <p:txBody>
          <a:bodyPr/>
          <a:p>
            <a:r>
              <a:t>Footer</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0"/>
          </p:nvPr>
        </p:nvSpPr>
        <p:spPr/>
        <p:txBody>
          <a:bodyPr/>
          <a:p>
            <a:r>
              <a:t>Footer</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6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6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CBC8C2C-0976-4D86-BC1E-1FB31BE0F3A7}" type="slidenum">
              <a:t>&lt;#&gt;</a:t>
            </a:fld>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0"/>
          </p:nvPr>
        </p:nvSpPr>
        <p:spPr/>
        <p:txBody>
          <a:bodyPr/>
          <a:p>
            <a:r>
              <a:t>Footer</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0"/>
          </p:nvPr>
        </p:nvSpPr>
        <p:spPr/>
        <p:txBody>
          <a:bodyPr/>
          <a:p>
            <a:r>
              <a:t>Footer</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0"/>
          </p:nvPr>
        </p:nvSpPr>
        <p:spPr/>
        <p:txBody>
          <a:bodyPr/>
          <a:p>
            <a:r>
              <a:t>Footer</a:t>
            </a: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9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1"/>
          </p:nvPr>
        </p:nvSpPr>
        <p:spPr/>
        <p:txBody>
          <a:bodyPr/>
          <a:p>
            <a:r>
              <a:t>Footer</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9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1"/>
          </p:nvPr>
        </p:nvSpPr>
        <p:spPr/>
        <p:txBody>
          <a:bodyPr/>
          <a:p>
            <a:r>
              <a:t>Footer</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0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0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1"/>
          </p:nvPr>
        </p:nvSpPr>
        <p:spPr/>
        <p:txBody>
          <a:bodyPr/>
          <a:p>
            <a:r>
              <a:t>Footer</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1"/>
          </p:nvPr>
        </p:nvSpPr>
        <p:spPr/>
        <p:txBody>
          <a:bodyPr/>
          <a:p>
            <a:r>
              <a:t>Footer</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1"/>
          </p:nvPr>
        </p:nvSpPr>
        <p:spPr/>
        <p:txBody>
          <a:bodyPr/>
          <a:p>
            <a:r>
              <a:t>Footer</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0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1"/>
          </p:nvPr>
        </p:nvSpPr>
        <p:spPr/>
        <p:txBody>
          <a:bodyPr/>
          <a:p>
            <a:r>
              <a:t>Footer</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sldNum" idx="1"/>
          </p:nvPr>
        </p:nvSpPr>
        <p:spPr/>
        <p:txBody>
          <a:bodyPr/>
          <a:p>
            <a:fld id="{1A6D6FE9-5694-4C82-94EF-A0E432223C07}"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885B2B7-5F25-45A0-AC17-72CC08FA4F6E}" type="slidenum">
              <a:t>&lt;#&gt;</a:t>
            </a:fld>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0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1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1"/>
          </p:nvPr>
        </p:nvSpPr>
        <p:spPr/>
        <p:txBody>
          <a:bodyPr/>
          <a:p>
            <a:r>
              <a:t>Footer</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1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1"/>
          </p:nvPr>
        </p:nvSpPr>
        <p:spPr/>
        <p:txBody>
          <a:bodyPr/>
          <a:p>
            <a:r>
              <a:t>Footer</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1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1"/>
          </p:nvPr>
        </p:nvSpPr>
        <p:spPr/>
        <p:txBody>
          <a:bodyPr/>
          <a:p>
            <a:r>
              <a:t>Footer</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1"/>
          </p:nvPr>
        </p:nvSpPr>
        <p:spPr/>
        <p:txBody>
          <a:bodyPr/>
          <a:p>
            <a:r>
              <a:t>Footer</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1"/>
          </p:nvPr>
        </p:nvSpPr>
        <p:spPr/>
        <p:txBody>
          <a:bodyPr/>
          <a:p>
            <a:r>
              <a:t>Footer</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2"/>
          </p:nvPr>
        </p:nvSpPr>
        <p:spPr/>
        <p:txBody>
          <a:bodyPr/>
          <a:p>
            <a:r>
              <a:t>Footer</a:t>
            </a: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2"/>
          </p:nvPr>
        </p:nvSpPr>
        <p:spPr/>
        <p:txBody>
          <a:bodyPr/>
          <a:p>
            <a:r>
              <a:t>Footer</a:t>
            </a: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4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2"/>
          </p:nvPr>
        </p:nvSpPr>
        <p:spPr/>
        <p:txBody>
          <a:bodyPr/>
          <a:p>
            <a:r>
              <a:t>Footer</a:t>
            </a: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2"/>
          </p:nvPr>
        </p:nvSpPr>
        <p:spPr/>
        <p:txBody>
          <a:bodyPr/>
          <a:p>
            <a:r>
              <a:t>Footer</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EBA19FE-7110-497B-B343-6DDC4830FC0C}" type="slidenum">
              <a:t>&lt;#&gt;</a:t>
            </a:fld>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2"/>
          </p:nvPr>
        </p:nvSpPr>
        <p:spPr/>
        <p:txBody>
          <a:bodyPr/>
          <a:p>
            <a:r>
              <a:t>Footer</a:t>
            </a: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2"/>
          </p:nvPr>
        </p:nvSpPr>
        <p:spPr/>
        <p:txBody>
          <a:bodyPr/>
          <a:p>
            <a:r>
              <a:t>Footer</a:t>
            </a: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2"/>
          </p:nvPr>
        </p:nvSpPr>
        <p:spPr/>
        <p:txBody>
          <a:bodyPr/>
          <a:p>
            <a:r>
              <a:t>Footer</a:t>
            </a: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7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2"/>
          </p:nvPr>
        </p:nvSpPr>
        <p:spPr/>
        <p:txBody>
          <a:bodyPr/>
          <a:p>
            <a:r>
              <a:t>Footer</a:t>
            </a: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8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3"/>
          </p:nvPr>
        </p:nvSpPr>
        <p:spPr/>
        <p:txBody>
          <a:bodyPr/>
          <a:p>
            <a:r>
              <a:t>Footer</a:t>
            </a: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8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3"/>
          </p:nvPr>
        </p:nvSpPr>
        <p:spPr/>
        <p:txBody>
          <a:bodyPr/>
          <a:p>
            <a:r>
              <a:t>Footer</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BF05B3A-4C0C-4DDC-B663-6532994503DC}" type="slidenum">
              <a:t>&lt;#&gt;</a:t>
            </a:fld>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9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3"/>
          </p:nvPr>
        </p:nvSpPr>
        <p:spPr/>
        <p:txBody>
          <a:bodyPr/>
          <a:p>
            <a:r>
              <a:t>Footer</a:t>
            </a: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3"/>
          </p:nvPr>
        </p:nvSpPr>
        <p:spPr/>
        <p:txBody>
          <a:bodyPr/>
          <a:p>
            <a:r>
              <a:t>Footer</a:t>
            </a: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3"/>
          </p:nvPr>
        </p:nvSpPr>
        <p:spPr/>
        <p:txBody>
          <a:bodyPr/>
          <a:p>
            <a:r>
              <a:t>Footer</a:t>
            </a: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9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7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3"/>
          </p:nvPr>
        </p:nvSpPr>
        <p:spPr/>
        <p:txBody>
          <a:bodyPr/>
          <a:p>
            <a:r>
              <a:t>Footer</a:t>
            </a: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3"/>
          </p:nvPr>
        </p:nvSpPr>
        <p:spPr/>
        <p:txBody>
          <a:bodyPr/>
          <a:p>
            <a:r>
              <a:t>Footer</a:t>
            </a: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3"/>
          </p:nvPr>
        </p:nvSpPr>
        <p:spPr/>
        <p:txBody>
          <a:bodyPr/>
          <a:p>
            <a:r>
              <a:t>Footer</a:t>
            </a: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0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3"/>
          </p:nvPr>
        </p:nvSpPr>
        <p:spPr/>
        <p:txBody>
          <a:bodyPr/>
          <a:p>
            <a:r>
              <a:t>Footer</a:t>
            </a: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3"/>
          </p:nvPr>
        </p:nvSpPr>
        <p:spPr/>
        <p:txBody>
          <a:bodyPr/>
          <a:p>
            <a:r>
              <a:t>Footer</a:t>
            </a: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3"/>
          </p:nvPr>
        </p:nvSpPr>
        <p:spPr/>
        <p:txBody>
          <a:bodyPr/>
          <a:p>
            <a:r>
              <a:t>Footer</a:t>
            </a: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4"/>
          </p:nvPr>
        </p:nvSpPr>
        <p:spPr/>
        <p:txBody>
          <a:bodyPr/>
          <a:p>
            <a:r>
              <a:t>Footer</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9A602956-DFA9-4E41-BFFA-9695AE52522E}" type="slidenum">
              <a:t>&lt;#&gt;</a:t>
            </a:fld>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3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4"/>
          </p:nvPr>
        </p:nvSpPr>
        <p:spPr/>
        <p:txBody>
          <a:bodyPr/>
          <a:p>
            <a:r>
              <a:t>Footer</a:t>
            </a: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3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4"/>
          </p:nvPr>
        </p:nvSpPr>
        <p:spPr/>
        <p:txBody>
          <a:bodyPr/>
          <a:p>
            <a:r>
              <a:t>Footer</a:t>
            </a: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3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3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4"/>
          </p:nvPr>
        </p:nvSpPr>
        <p:spPr/>
        <p:txBody>
          <a:bodyPr/>
          <a:p>
            <a:r>
              <a:t>Footer</a:t>
            </a: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4"/>
          </p:nvPr>
        </p:nvSpPr>
        <p:spPr/>
        <p:txBody>
          <a:bodyPr/>
          <a:p>
            <a:r>
              <a:t>Footer</a:t>
            </a: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4"/>
          </p:nvPr>
        </p:nvSpPr>
        <p:spPr/>
        <p:txBody>
          <a:bodyPr/>
          <a:p>
            <a:r>
              <a:t>Footer</a:t>
            </a: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4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4"/>
          </p:nvPr>
        </p:nvSpPr>
        <p:spPr/>
        <p:txBody>
          <a:bodyPr/>
          <a:p>
            <a:r>
              <a:t>Footer</a:t>
            </a: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4"/>
          </p:nvPr>
        </p:nvSpPr>
        <p:spPr/>
        <p:txBody>
          <a:bodyPr/>
          <a:p>
            <a:r>
              <a:t>Footer</a:t>
            </a: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4"/>
          </p:nvPr>
        </p:nvSpPr>
        <p:spPr/>
        <p:txBody>
          <a:bodyPr/>
          <a:p>
            <a:r>
              <a:t>Footer</a:t>
            </a: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5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4"/>
          </p:nvPr>
        </p:nvSpPr>
        <p:spPr/>
        <p:txBody>
          <a:bodyPr/>
          <a:p>
            <a:r>
              <a:t>Footer</a:t>
            </a: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5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4"/>
          </p:nvPr>
        </p:nvSpPr>
        <p:spPr/>
        <p:txBody>
          <a:bodyPr/>
          <a:p>
            <a:r>
              <a:t>Footer</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AF1476F6-C601-4FF8-B64C-E69A2CA0E56A}" type="slidenum">
              <a:t>&lt;#&gt;</a:t>
            </a:fld>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6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4"/>
          </p:nvPr>
        </p:nvSpPr>
        <p:spPr/>
        <p:txBody>
          <a:bodyPr/>
          <a:p>
            <a:r>
              <a:t>Footer</a:t>
            </a:r>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7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5"/>
          </p:nvPr>
        </p:nvSpPr>
        <p:spPr/>
        <p:txBody>
          <a:bodyPr/>
          <a:p>
            <a:r>
              <a:t>Footer</a:t>
            </a: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7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5"/>
          </p:nvPr>
        </p:nvSpPr>
        <p:spPr/>
        <p:txBody>
          <a:bodyPr/>
          <a:p>
            <a:r>
              <a:t>Footer</a:t>
            </a: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8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8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5"/>
          </p:nvPr>
        </p:nvSpPr>
        <p:spPr/>
        <p:txBody>
          <a:bodyPr/>
          <a:p>
            <a:r>
              <a:t>Footer</a:t>
            </a: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5"/>
          </p:nvPr>
        </p:nvSpPr>
        <p:spPr/>
        <p:txBody>
          <a:bodyPr/>
          <a:p>
            <a:r>
              <a:t>Footer</a:t>
            </a: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8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5"/>
          </p:nvPr>
        </p:nvSpPr>
        <p:spPr/>
        <p:txBody>
          <a:bodyPr/>
          <a:p>
            <a:r>
              <a:t>Footer</a:t>
            </a: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8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5"/>
          </p:nvPr>
        </p:nvSpPr>
        <p:spPr/>
        <p:txBody>
          <a:bodyPr/>
          <a:p>
            <a:r>
              <a:t>Footer</a:t>
            </a: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8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8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5"/>
          </p:nvPr>
        </p:nvSpPr>
        <p:spPr/>
        <p:txBody>
          <a:bodyPr/>
          <a:p>
            <a:r>
              <a:t>Footer</a:t>
            </a: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5"/>
          </p:nvPr>
        </p:nvSpPr>
        <p:spPr/>
        <p:txBody>
          <a:bodyPr/>
          <a:p>
            <a:r>
              <a:t>Footer</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8308D842-DCD0-4C6B-94A8-B0EEB5A5F0AA}" type="slidenum">
              <a:t>&lt;#&gt;</a:t>
            </a:fld>
          </a:p>
        </p:txBody>
      </p:sp>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9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5"/>
          </p:nvPr>
        </p:nvSpPr>
        <p:spPr/>
        <p:txBody>
          <a:bodyPr/>
          <a:p>
            <a:r>
              <a:t>Footer</a:t>
            </a: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5"/>
          </p:nvPr>
        </p:nvSpPr>
        <p:spPr/>
        <p:txBody>
          <a:bodyPr/>
          <a:p>
            <a:r>
              <a:t>Footer</a:t>
            </a: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0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1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5"/>
          </p:nvPr>
        </p:nvSpPr>
        <p:spPr/>
        <p:txBody>
          <a:bodyPr/>
          <a:p>
            <a:r>
              <a:t>Footer</a:t>
            </a:r>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C656FF95-2AD8-4AEE-96E1-E2DE0BE5826D}" type="slidenum">
              <a:t>&lt;#&gt;</a:t>
            </a:fld>
          </a:p>
        </p:txBody>
      </p:sp>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3"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2A9EBF8C-F4B2-4F15-AF73-06C60B878719}" type="slidenum">
              <a:t>&lt;#&gt;</a:t>
            </a:fld>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5"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F8F65536-A9AD-4E94-8E7E-5409F92D2836}" type="slidenum">
              <a:t>&lt;#&gt;</a:t>
            </a:fld>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2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781B3EF3-EE37-4E43-94ED-07575660EAA8}" type="slidenum">
              <a:t>&lt;#&gt;</a:t>
            </a:fld>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9383D266-E429-4A01-8AE5-C19FE4E1CD61}" type="slidenum">
              <a:t>&lt;#&gt;</a:t>
            </a:fld>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0"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0A58021B-D7EF-4A8F-B5A4-4E067AA4D0A5}" type="slidenum">
              <a:t>&lt;#&gt;</a:t>
            </a:fld>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93A11FF8-EDB8-4447-9A21-CEA446C16FB4}"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610F788-7721-4593-BEE1-4FFF2AD30D05}" type="slidenum">
              <a:t>&lt;#&gt;</a:t>
            </a:fld>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3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7D8592FD-7370-40E6-9DE3-25EE4EF4817A}" type="slidenum">
              <a:t>&lt;#&gt;</a:t>
            </a:fld>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2"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AD39272C-BA28-4BA9-82EC-9914CEFF6AF9}" type="slidenum">
              <a:t>&lt;#&gt;</a:t>
            </a:fld>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4"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5"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226B8D63-0746-4383-800B-377E948DC3A5}" type="slidenum">
              <a:t>&lt;#&gt;</a:t>
            </a:fld>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6"/>
          </p:nvPr>
        </p:nvSpPr>
        <p:spPr/>
        <p:txBody>
          <a:bodyPr/>
          <a:p>
            <a:r>
              <a:t>Footer</a:t>
            </a:r>
          </a:p>
        </p:txBody>
      </p:sp>
      <p:sp>
        <p:nvSpPr>
          <p:cNvPr id="8" name="PlaceHolder 7"/>
          <p:cNvSpPr>
            <a:spLocks noGrp="1"/>
          </p:cNvSpPr>
          <p:nvPr>
            <p:ph type="sldNum" idx="27"/>
          </p:nvPr>
        </p:nvSpPr>
        <p:spPr/>
        <p:txBody>
          <a:bodyPr/>
          <a:p>
            <a:fld id="{0AF4D080-8A46-41CF-9C9A-A47911A9A27A}" type="slidenum">
              <a:t>&lt;#&gt;</a:t>
            </a:fld>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5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52"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3"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4"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5"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6"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7"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6"/>
          </p:nvPr>
        </p:nvSpPr>
        <p:spPr/>
        <p:txBody>
          <a:bodyPr/>
          <a:p>
            <a:r>
              <a:t>Footer</a:t>
            </a:r>
          </a:p>
        </p:txBody>
      </p:sp>
      <p:sp>
        <p:nvSpPr>
          <p:cNvPr id="10" name="PlaceHolder 9"/>
          <p:cNvSpPr>
            <a:spLocks noGrp="1"/>
          </p:cNvSpPr>
          <p:nvPr>
            <p:ph type="sldNum" idx="27"/>
          </p:nvPr>
        </p:nvSpPr>
        <p:spPr/>
        <p:txBody>
          <a:bodyPr/>
          <a:p>
            <a:fld id="{D060DCB3-A63B-4B96-8897-40DD6CE71E8D}" type="slidenum">
              <a:t>&lt;#&gt;</a:t>
            </a:fld>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ECE61E86-61D2-4842-95F3-67AF6F4FF747}" type="slidenum">
              <a:t>&lt;#&gt;</a:t>
            </a:fld>
          </a:p>
        </p:txBody>
      </p:sp>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0"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EAEF8DE9-E233-4291-ADC4-C97B476B6E41}" type="slidenum">
              <a:t>&lt;#&gt;</a:t>
            </a:fld>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2"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4E1D2F74-293C-48B8-BCC6-16AE4FB5F8E3}" type="slidenum">
              <a:t>&lt;#&gt;</a:t>
            </a:fld>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75"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3A72B40D-B072-43D7-B7FC-0A48CA129610}" type="slidenum">
              <a:t>&lt;#&gt;</a:t>
            </a:fld>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C558363A-C75C-4711-B0C1-3B8E051D7F88}"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7E7A6EC9-27B8-41C9-A44E-F7C3547A5545}" type="slidenum">
              <a:t>&lt;#&gt;</a:t>
            </a:fld>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7"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8D8462F2-7FE9-4A2C-82A9-89E90BACD073}" type="slidenum">
              <a:t>&lt;#&gt;</a:t>
            </a:fld>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0"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C9EA5DEF-C9DA-46EF-B3F2-7E9363408CCC}" type="slidenum">
              <a:t>&lt;#&gt;</a:t>
            </a:fld>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3"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1C198F6C-28BA-4FD1-AA45-467AB9D42437}" type="slidenum">
              <a:t>&lt;#&gt;</a:t>
            </a:fld>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9"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456D4344-2DCD-408E-B0EB-1650679B64A2}" type="slidenum">
              <a:t>&lt;#&gt;</a:t>
            </a:fld>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1"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2"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F5B47AA2-0982-44C7-B675-CEFF96F34A59}" type="slidenum">
              <a:t>&lt;#&gt;</a:t>
            </a:fld>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80071C89-A322-429A-A016-AE1640B4666F}" type="slidenum">
              <a:t>&lt;#&gt;</a:t>
            </a:fld>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9"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0"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1"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2"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3"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4"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A2BFD2C4-F11C-4537-A6A4-3C23939B0119}" type="slidenum">
              <a:t>&lt;#&gt;</a:t>
            </a:fld>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B9918732-D347-4782-8A43-5E636D65FD3C}" type="slidenum">
              <a:t>&lt;#&gt;</a:t>
            </a:fld>
          </a:p>
        </p:txBody>
      </p:sp>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7"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31"/>
          </p:nvPr>
        </p:nvSpPr>
        <p:spPr/>
        <p:txBody>
          <a:bodyPr/>
          <a:p>
            <a:fld id="{9DD7B666-7A40-4B84-BC97-D2BCA394AA74}" type="slidenum">
              <a:t>&lt;#&gt;</a:t>
            </a:fld>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9"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31"/>
          </p:nvPr>
        </p:nvSpPr>
        <p:spPr/>
        <p:txBody>
          <a:bodyPr/>
          <a:p>
            <a:fld id="{F2F24D80-E7F2-4A57-BE40-9B3F6DFC048B}"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9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CA6DCFF-B994-4EB3-AB96-B7182549BF3C}" type="slidenum">
              <a:t>&lt;#&gt;</a:t>
            </a:fld>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2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2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31"/>
          </p:nvPr>
        </p:nvSpPr>
        <p:spPr/>
        <p:txBody>
          <a:bodyPr/>
          <a:p>
            <a:fld id="{B04126F6-70F6-45AD-AAE2-FF08B95C3B42}" type="slidenum">
              <a:t>&lt;#&gt;</a:t>
            </a:fld>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31"/>
          </p:nvPr>
        </p:nvSpPr>
        <p:spPr/>
        <p:txBody>
          <a:bodyPr/>
          <a:p>
            <a:fld id="{7031C367-7EF6-49A0-8D6F-0ADE3B1931DF}" type="slidenum">
              <a:t>&lt;#&gt;</a:t>
            </a:fld>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4"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31"/>
          </p:nvPr>
        </p:nvSpPr>
        <p:spPr/>
        <p:txBody>
          <a:bodyPr/>
          <a:p>
            <a:fld id="{F974BB31-B128-4885-81D5-C1BEABAA55CD}" type="slidenum">
              <a:t>&lt;#&gt;</a:t>
            </a:fld>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42DE2CC4-4939-4B67-81C3-D1FB849041BF}" type="slidenum">
              <a:t>&lt;#&gt;</a:t>
            </a:fld>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3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04B14414-6A50-4432-8D85-C1272E3B644A}" type="slidenum">
              <a:t>&lt;#&gt;</a:t>
            </a:fld>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3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36"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7546E55D-D975-490D-9ABD-E7150F0B5F38}" type="slidenum">
              <a:t>&lt;#&gt;</a:t>
            </a:fld>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8"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39"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31"/>
          </p:nvPr>
        </p:nvSpPr>
        <p:spPr/>
        <p:txBody>
          <a:bodyPr/>
          <a:p>
            <a:fld id="{3D32770A-050E-46DA-A6E0-88B25029619B}" type="slidenum">
              <a:t>&lt;#&gt;</a:t>
            </a:fld>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0"/>
          </p:nvPr>
        </p:nvSpPr>
        <p:spPr/>
        <p:txBody>
          <a:bodyPr/>
          <a:p>
            <a:r>
              <a:t>Footer</a:t>
            </a:r>
          </a:p>
        </p:txBody>
      </p:sp>
      <p:sp>
        <p:nvSpPr>
          <p:cNvPr id="8" name="PlaceHolder 7"/>
          <p:cNvSpPr>
            <a:spLocks noGrp="1"/>
          </p:cNvSpPr>
          <p:nvPr>
            <p:ph type="sldNum" idx="31"/>
          </p:nvPr>
        </p:nvSpPr>
        <p:spPr/>
        <p:txBody>
          <a:bodyPr/>
          <a:p>
            <a:fld id="{861F5067-49A2-4EF9-B77F-81965C846FD7}" type="slidenum">
              <a:t>&lt;#&gt;</a:t>
            </a:fld>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4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46"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7"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8"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9"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0"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1"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0"/>
          </p:nvPr>
        </p:nvSpPr>
        <p:spPr/>
        <p:txBody>
          <a:bodyPr/>
          <a:p>
            <a:r>
              <a:t>Footer</a:t>
            </a:r>
          </a:p>
        </p:txBody>
      </p:sp>
      <p:sp>
        <p:nvSpPr>
          <p:cNvPr id="10" name="PlaceHolder 9"/>
          <p:cNvSpPr>
            <a:spLocks noGrp="1"/>
          </p:cNvSpPr>
          <p:nvPr>
            <p:ph type="sldNum" idx="31"/>
          </p:nvPr>
        </p:nvSpPr>
        <p:spPr/>
        <p:txBody>
          <a:bodyPr/>
          <a:p>
            <a:fld id="{9EEC15BD-1D73-48AE-BE3E-9BB3619C6944}" type="slidenum">
              <a:t>&lt;#&gt;</a:t>
            </a:fld>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6BD74232-849F-4DA5-AEFB-3830D1278AE9}"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003AEBF2-9789-4067-8753-9CCE68F47363}" type="slidenum">
              <a:t>&lt;#&gt;</a:t>
            </a:fld>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6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64"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F1466C85-D640-4DDC-90DC-A5BE6F4F3CCA}" type="slidenum">
              <a:t>&lt;#&gt;</a:t>
            </a:fld>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6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94EBA2EA-0D26-4DFF-9685-F84AAA7A39BC}" type="slidenum">
              <a:t>&lt;#&gt;</a:t>
            </a:fld>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68"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69"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B5FC2C8A-D766-4002-B9E1-FD312264844C}" type="slidenum">
              <a:t>&lt;#&gt;</a:t>
            </a:fld>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2D1ABB04-FB8E-4342-8DC9-D512DA237CC0}" type="slidenum">
              <a:t>&lt;#&gt;</a:t>
            </a:fld>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1"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56E6F6E2-34C9-4555-8D80-B2B230F645EA}" type="slidenum">
              <a:t>&lt;#&gt;</a:t>
            </a:fld>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74"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B313C9E4-60ED-4BB4-BBB7-949CACA14595}" type="slidenum">
              <a:t>&lt;#&gt;</a:t>
            </a:fld>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7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E31FACF4-89E7-41FA-A1C4-328415E31A8E}" type="slidenum">
              <a:t>&lt;#&gt;</a:t>
            </a:fld>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3"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36410A6A-05C2-42E1-BCFD-78331549DE2F}" type="slidenum">
              <a:t>&lt;#&gt;</a:t>
            </a:fld>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5"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6"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7B94F6F5-6FC5-44A9-B3EA-700D91689ED9}" type="slidenum">
              <a:t>&lt;#&gt;</a:t>
            </a:fld>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2"/>
          </p:nvPr>
        </p:nvSpPr>
        <p:spPr/>
        <p:txBody>
          <a:bodyPr/>
          <a:p>
            <a:r>
              <a:t>Footer</a:t>
            </a:r>
          </a:p>
        </p:txBody>
      </p:sp>
      <p:sp>
        <p:nvSpPr>
          <p:cNvPr id="8" name="PlaceHolder 7"/>
          <p:cNvSpPr>
            <a:spLocks noGrp="1"/>
          </p:cNvSpPr>
          <p:nvPr>
            <p:ph type="sldNum" idx="33"/>
          </p:nvPr>
        </p:nvSpPr>
        <p:spPr/>
        <p:txBody>
          <a:bodyPr/>
          <a:p>
            <a:fld id="{8647883E-6C82-48B9-B08A-C69D58350AB0}"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sldNum" idx="1"/>
          </p:nvPr>
        </p:nvSpPr>
        <p:spPr/>
        <p:txBody>
          <a:bodyPr/>
          <a:p>
            <a:fld id="{2430C6E7-866D-4B61-B83D-5B3469910362}"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2411316-88A3-4E85-A405-A1A435B53081}" type="slidenum">
              <a:t>&lt;#&gt;</a:t>
            </a:fld>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3"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4"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5"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6"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7"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8"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2"/>
          </p:nvPr>
        </p:nvSpPr>
        <p:spPr/>
        <p:txBody>
          <a:bodyPr/>
          <a:p>
            <a:r>
              <a:t>Footer</a:t>
            </a:r>
          </a:p>
        </p:txBody>
      </p:sp>
      <p:sp>
        <p:nvSpPr>
          <p:cNvPr id="10" name="PlaceHolder 9"/>
          <p:cNvSpPr>
            <a:spLocks noGrp="1"/>
          </p:cNvSpPr>
          <p:nvPr>
            <p:ph type="sldNum" idx="33"/>
          </p:nvPr>
        </p:nvSpPr>
        <p:spPr/>
        <p:txBody>
          <a:bodyPr/>
          <a:p>
            <a:fld id="{FAF8B618-747F-44CC-9CC2-90300AD8BFD4}" type="slidenum">
              <a:t>&lt;#&gt;</a:t>
            </a:fld>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41B4CE89-194A-4258-B9DD-AAC0860DA928}" type="slidenum">
              <a:t>&lt;#&gt;</a:t>
            </a:fld>
          </a:p>
        </p:txBody>
      </p:sp>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11"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728BD913-E340-4EA1-8E23-9B335C97393F}" type="slidenum">
              <a:t>&lt;#&gt;</a:t>
            </a:fld>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1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BD76AC0B-4697-4F47-BBEF-A85D9C89C1C0}" type="slidenum">
              <a:t>&lt;#&gt;</a:t>
            </a:fld>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1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1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1932B862-F8F8-4818-BDFA-16BE8E122D40}" type="slidenum">
              <a:t>&lt;#&gt;</a:t>
            </a:fld>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947302E8-B4D3-4171-AE1B-97B121DBFF65}" type="slidenum">
              <a:t>&lt;#&gt;</a:t>
            </a:fld>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8"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B7B5900D-6AB2-4BEB-AB21-2AC7F5A46DA1}" type="slidenum">
              <a:t>&lt;#&gt;</a:t>
            </a:fld>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2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21ABD009-A27A-4DC1-9F27-7F4678B2E443}" type="slidenum">
              <a:t>&lt;#&gt;</a:t>
            </a:fld>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8DFD9D67-1CF5-40FA-AD8E-079FE9F2E68D}" type="slidenum">
              <a:t>&lt;#&gt;</a:t>
            </a:fld>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0"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8277CEA9-B0B5-4D83-A3F3-4C8EB5397C01}"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0260F88-3E08-4455-B1D4-7BD63ABE23AE}" type="slidenum">
              <a:t>&lt;#&gt;</a:t>
            </a:fld>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2"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3"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2E29FAB4-57B0-470E-AD8F-1684FE43EDE6}" type="slidenum">
              <a:t>&lt;#&gt;</a:t>
            </a:fld>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13B41466-3505-4D83-B97D-948B5A3ACE60}" type="slidenum">
              <a:t>&lt;#&gt;</a:t>
            </a:fld>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40"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1"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2"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3"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4"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5"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4189B67D-F96B-42E9-BDA9-FC5C1B96CF49}" type="slidenum">
              <a:t>&lt;#&gt;</a:t>
            </a:fld>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6"/>
          </p:nvPr>
        </p:nvSpPr>
        <p:spPr/>
        <p:txBody>
          <a:bodyPr/>
          <a:p>
            <a:r>
              <a:t>Footer</a:t>
            </a:r>
          </a:p>
        </p:txBody>
      </p:sp>
      <p:sp>
        <p:nvSpPr>
          <p:cNvPr id="3" name="PlaceHolder 2"/>
          <p:cNvSpPr>
            <a:spLocks noGrp="1"/>
          </p:cNvSpPr>
          <p:nvPr>
            <p:ph type="sldNum" idx="37"/>
          </p:nvPr>
        </p:nvSpPr>
        <p:spPr/>
        <p:txBody>
          <a:bodyPr/>
          <a:p>
            <a:fld id="{45737C55-0ED1-45F2-B5D4-88ECC277656E}" type="slidenum">
              <a:t>&lt;#&gt;</a:t>
            </a:fld>
          </a:p>
        </p:txBody>
      </p:sp>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58"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6"/>
          </p:nvPr>
        </p:nvSpPr>
        <p:spPr/>
        <p:txBody>
          <a:bodyPr/>
          <a:p>
            <a:r>
              <a:t>Footer</a:t>
            </a:r>
          </a:p>
        </p:txBody>
      </p:sp>
      <p:sp>
        <p:nvSpPr>
          <p:cNvPr id="5" name="PlaceHolder 4"/>
          <p:cNvSpPr>
            <a:spLocks noGrp="1"/>
          </p:cNvSpPr>
          <p:nvPr>
            <p:ph type="sldNum" idx="37"/>
          </p:nvPr>
        </p:nvSpPr>
        <p:spPr/>
        <p:txBody>
          <a:bodyPr/>
          <a:p>
            <a:fld id="{C321EC7D-DF78-49A4-A572-9AB98DD601A8}" type="slidenum">
              <a:t>&lt;#&gt;</a:t>
            </a:fld>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0"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6"/>
          </p:nvPr>
        </p:nvSpPr>
        <p:spPr/>
        <p:txBody>
          <a:bodyPr/>
          <a:p>
            <a:r>
              <a:t>Footer</a:t>
            </a:r>
          </a:p>
        </p:txBody>
      </p:sp>
      <p:sp>
        <p:nvSpPr>
          <p:cNvPr id="5" name="PlaceHolder 4"/>
          <p:cNvSpPr>
            <a:spLocks noGrp="1"/>
          </p:cNvSpPr>
          <p:nvPr>
            <p:ph type="sldNum" idx="37"/>
          </p:nvPr>
        </p:nvSpPr>
        <p:spPr/>
        <p:txBody>
          <a:bodyPr/>
          <a:p>
            <a:fld id="{D44356F5-1E49-4E5A-88A5-B71C650B1164}" type="slidenum">
              <a:t>&lt;#&gt;</a:t>
            </a:fld>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6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2"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6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7"/>
          </p:nvPr>
        </p:nvSpPr>
        <p:spPr/>
        <p:txBody>
          <a:bodyPr/>
          <a:p>
            <a:fld id="{6798A3DC-6879-4845-BC8B-627011786FAF}" type="slidenum">
              <a:t>&lt;#&gt;</a:t>
            </a:fld>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6"/>
          </p:nvPr>
        </p:nvSpPr>
        <p:spPr/>
        <p:txBody>
          <a:bodyPr/>
          <a:p>
            <a:r>
              <a:t>Footer</a:t>
            </a:r>
          </a:p>
        </p:txBody>
      </p:sp>
      <p:sp>
        <p:nvSpPr>
          <p:cNvPr id="4" name="PlaceHolder 3"/>
          <p:cNvSpPr>
            <a:spLocks noGrp="1"/>
          </p:cNvSpPr>
          <p:nvPr>
            <p:ph type="sldNum" idx="37"/>
          </p:nvPr>
        </p:nvSpPr>
        <p:spPr/>
        <p:txBody>
          <a:bodyPr/>
          <a:p>
            <a:fld id="{4E3B13A3-DC24-48E0-A678-23B68B0FAECC}" type="slidenum">
              <a:t>&lt;#&gt;</a:t>
            </a:fld>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5"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6"/>
          </p:nvPr>
        </p:nvSpPr>
        <p:spPr/>
        <p:txBody>
          <a:bodyPr/>
          <a:p>
            <a:r>
              <a:t>Footer</a:t>
            </a:r>
          </a:p>
        </p:txBody>
      </p:sp>
      <p:sp>
        <p:nvSpPr>
          <p:cNvPr id="4" name="PlaceHolder 3"/>
          <p:cNvSpPr>
            <a:spLocks noGrp="1"/>
          </p:cNvSpPr>
          <p:nvPr>
            <p:ph type="sldNum" idx="37"/>
          </p:nvPr>
        </p:nvSpPr>
        <p:spPr/>
        <p:txBody>
          <a:bodyPr/>
          <a:p>
            <a:fld id="{516E127D-79AA-4AFE-A429-37EBD8AAB64C}" type="slidenum">
              <a:t>&lt;#&gt;</a:t>
            </a:fld>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6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7"/>
          </p:nvPr>
        </p:nvSpPr>
        <p:spPr/>
        <p:txBody>
          <a:bodyPr/>
          <a:p>
            <a:fld id="{BCAB4C8E-C416-469F-B4C1-438E4FC70E28}"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097F267-B87F-43A8-B74F-4FF559829511}" type="slidenum">
              <a:t>&lt;#&gt;</a:t>
            </a:fld>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1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7"/>
          </p:nvPr>
        </p:nvSpPr>
        <p:spPr/>
        <p:txBody>
          <a:bodyPr/>
          <a:p>
            <a:fld id="{0717A807-9D69-4BBA-BD75-9ECE000A59E5}" type="slidenum">
              <a:t>&lt;#&gt;</a:t>
            </a:fld>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7"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7"/>
          </p:nvPr>
        </p:nvSpPr>
        <p:spPr/>
        <p:txBody>
          <a:bodyPr/>
          <a:p>
            <a:fld id="{E448F879-237F-4F35-A3BA-C1DACF714708}" type="slidenum">
              <a:t>&lt;#&gt;</a:t>
            </a:fld>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9"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0"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7"/>
          </p:nvPr>
        </p:nvSpPr>
        <p:spPr/>
        <p:txBody>
          <a:bodyPr/>
          <a:p>
            <a:fld id="{1E49A3B5-C810-4237-91F6-67FE8EDEE1EA}" type="slidenum">
              <a:t>&lt;#&gt;</a:t>
            </a:fld>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6"/>
          </p:nvPr>
        </p:nvSpPr>
        <p:spPr/>
        <p:txBody>
          <a:bodyPr/>
          <a:p>
            <a:r>
              <a:t>Footer</a:t>
            </a:r>
          </a:p>
        </p:txBody>
      </p:sp>
      <p:sp>
        <p:nvSpPr>
          <p:cNvPr id="8" name="PlaceHolder 7"/>
          <p:cNvSpPr>
            <a:spLocks noGrp="1"/>
          </p:cNvSpPr>
          <p:nvPr>
            <p:ph type="sldNum" idx="37"/>
          </p:nvPr>
        </p:nvSpPr>
        <p:spPr/>
        <p:txBody>
          <a:bodyPr/>
          <a:p>
            <a:fld id="{BE331F5E-60A0-4262-9DCC-18CB21C7CA31}" type="slidenum">
              <a:t>&lt;#&gt;</a:t>
            </a:fld>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7"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8"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9"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0"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1"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2"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6"/>
          </p:nvPr>
        </p:nvSpPr>
        <p:spPr/>
        <p:txBody>
          <a:bodyPr/>
          <a:p>
            <a:r>
              <a:t>Footer</a:t>
            </a:r>
          </a:p>
        </p:txBody>
      </p:sp>
      <p:sp>
        <p:nvSpPr>
          <p:cNvPr id="10" name="PlaceHolder 9"/>
          <p:cNvSpPr>
            <a:spLocks noGrp="1"/>
          </p:cNvSpPr>
          <p:nvPr>
            <p:ph type="sldNum" idx="37"/>
          </p:nvPr>
        </p:nvSpPr>
        <p:spPr/>
        <p:txBody>
          <a:bodyPr/>
          <a:p>
            <a:fld id="{53EF135F-837E-48B9-B95F-9E40D11EE3A3}" type="slidenum">
              <a:t>&lt;#&gt;</a:t>
            </a:fld>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A8E12253-A262-46FD-B08F-6145F108A6FF}" type="slidenum">
              <a:t>&lt;#&gt;</a:t>
            </a:fld>
          </a:p>
        </p:txBody>
      </p:sp>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02"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694F9E25-D26A-4BF7-8F35-C1DF751DDA3B}" type="slidenum">
              <a:t>&lt;#&gt;</a:t>
            </a:fld>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04"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FEB96575-8CE1-4DF9-B158-102F080C24E3}" type="slidenum">
              <a:t>&lt;#&gt;</a:t>
            </a:fld>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0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0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BEF37B26-AE39-495C-BD95-8ED906581F6D}" type="slidenum">
              <a:t>&lt;#&gt;</a:t>
            </a:fld>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93E7D804-88B2-48A6-9DD0-0B1D98B274AB}"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6748256-8956-4A67-8E1F-2C918ED87A82}" type="slidenum">
              <a:t>&lt;#&gt;</a:t>
            </a:fld>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09"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C3753DCB-E978-43A4-810C-6B6680C5A113}" type="slidenum">
              <a:t>&lt;#&gt;</a:t>
            </a:fld>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1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77BBBB94-D470-4E28-AEAB-DD5EA58981D5}" type="slidenum">
              <a:t>&lt;#&gt;</a:t>
            </a:fld>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C573DBB9-AB7C-4A51-BBF7-2452C988B661}" type="slidenum">
              <a:t>&lt;#&gt;</a:t>
            </a:fld>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1"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FF7290D2-106C-4D5E-8C9A-05A5143780BF}" type="slidenum">
              <a:t>&lt;#&gt;</a:t>
            </a:fld>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3"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4"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C21701A4-02DC-412D-BB1B-62ECBAF76A87}" type="slidenum">
              <a:t>&lt;#&gt;</a:t>
            </a:fld>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8"/>
          </p:nvPr>
        </p:nvSpPr>
        <p:spPr/>
        <p:txBody>
          <a:bodyPr/>
          <a:p>
            <a:r>
              <a:t>Footer</a:t>
            </a:r>
          </a:p>
        </p:txBody>
      </p:sp>
      <p:sp>
        <p:nvSpPr>
          <p:cNvPr id="8" name="PlaceHolder 7"/>
          <p:cNvSpPr>
            <a:spLocks noGrp="1"/>
          </p:cNvSpPr>
          <p:nvPr>
            <p:ph type="sldNum" idx="39"/>
          </p:nvPr>
        </p:nvSpPr>
        <p:spPr/>
        <p:txBody>
          <a:bodyPr/>
          <a:p>
            <a:fld id="{62FD88BB-720E-40A1-8583-474B3488A59D}" type="slidenum">
              <a:t>&lt;#&gt;</a:t>
            </a:fld>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31"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2"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3"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4"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5"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6"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8"/>
          </p:nvPr>
        </p:nvSpPr>
        <p:spPr/>
        <p:txBody>
          <a:bodyPr/>
          <a:p>
            <a:r>
              <a:t>Footer</a:t>
            </a:r>
          </a:p>
        </p:txBody>
      </p:sp>
      <p:sp>
        <p:nvSpPr>
          <p:cNvPr id="10" name="PlaceHolder 9"/>
          <p:cNvSpPr>
            <a:spLocks noGrp="1"/>
          </p:cNvSpPr>
          <p:nvPr>
            <p:ph type="sldNum" idx="39"/>
          </p:nvPr>
        </p:nvSpPr>
        <p:spPr/>
        <p:txBody>
          <a:bodyPr/>
          <a:p>
            <a:fld id="{75400B79-547E-438E-835D-63113F779D12}" type="slidenum">
              <a:t>&lt;#&gt;</a:t>
            </a:fld>
          </a:p>
        </p:txBody>
      </p:sp>
    </p:spTree>
  </p:cSld>
</p:sldLayout>
</file>

<file path=ppt/slideLayouts/slideLayout3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FF110DCC-2858-49A3-AD64-74BC4A5860FE}" type="slidenum">
              <a:t>&lt;#&gt;</a:t>
            </a:fld>
          </a:p>
        </p:txBody>
      </p:sp>
    </p:spTree>
  </p:cSld>
</p:sldLayout>
</file>

<file path=ppt/slideLayouts/slideLayout3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44"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185CD11F-388C-43AB-9544-840A4DDDC5ED}" type="slidenum">
              <a:t>&lt;#&gt;</a:t>
            </a:fld>
          </a:p>
        </p:txBody>
      </p:sp>
    </p:spTree>
  </p:cSld>
</p:sldLayout>
</file>

<file path=ppt/slideLayouts/slideLayout3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4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0"/>
          </p:nvPr>
        </p:nvSpPr>
        <p:spPr/>
        <p:txBody>
          <a:bodyPr/>
          <a:p>
            <a:r>
              <a:t>Footer</a:t>
            </a:r>
          </a:p>
        </p:txBody>
      </p:sp>
      <p:sp>
        <p:nvSpPr>
          <p:cNvPr id="5" name="PlaceHolder 4"/>
          <p:cNvSpPr>
            <a:spLocks noGrp="1"/>
          </p:cNvSpPr>
          <p:nvPr>
            <p:ph type="sldNum" idx="41"/>
          </p:nvPr>
        </p:nvSpPr>
        <p:spPr/>
        <p:txBody>
          <a:bodyPr/>
          <a:p>
            <a:fld id="{5D29C602-DD27-47DD-923D-158D4527E1F4}"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3ED4E6D9-6DB0-49A6-B158-3B8283B5EFCA}" type="slidenum">
              <a:t>&lt;#&gt;</a:t>
            </a:fld>
          </a:p>
        </p:txBody>
      </p:sp>
    </p:spTree>
  </p:cSld>
</p:sldLayout>
</file>

<file path=ppt/slideLayouts/slideLayout3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48"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49"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A6D131F6-AF8B-40C0-8B21-1294DFD73BEC}" type="slidenum">
              <a:t>&lt;#&gt;</a:t>
            </a:fld>
          </a:p>
        </p:txBody>
      </p:sp>
    </p:spTree>
  </p:cSld>
</p:sldLayout>
</file>

<file path=ppt/slideLayouts/slideLayout3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986481CE-0735-45DD-911E-4C5BBDDD7B1D}" type="slidenum">
              <a:t>&lt;#&gt;</a:t>
            </a:fld>
          </a:p>
        </p:txBody>
      </p:sp>
    </p:spTree>
  </p:cSld>
</p:sldLayout>
</file>

<file path=ppt/slideLayouts/slideLayout3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1"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2ECAAFF5-1F7C-4128-B47A-F33BF8003F74}" type="slidenum">
              <a:t>&lt;#&gt;</a:t>
            </a:fld>
          </a:p>
        </p:txBody>
      </p:sp>
    </p:spTree>
  </p:cSld>
</p:sldLayout>
</file>

<file path=ppt/slideLayouts/slideLayout3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54"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C0EAD031-DBE6-407D-A96A-9ACFF5B141E5}" type="slidenum">
              <a:t>&lt;#&gt;</a:t>
            </a:fld>
          </a:p>
        </p:txBody>
      </p:sp>
    </p:spTree>
  </p:cSld>
</p:sldLayout>
</file>

<file path=ppt/slideLayouts/slideLayout3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5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5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5955B9AC-2FE0-4F23-8691-6E3790D5422F}" type="slidenum">
              <a:t>&lt;#&gt;</a:t>
            </a:fld>
          </a:p>
        </p:txBody>
      </p:sp>
    </p:spTree>
  </p:cSld>
</p:sldLayout>
</file>

<file path=ppt/slideLayouts/slideLayout3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3"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0"/>
          </p:nvPr>
        </p:nvSpPr>
        <p:spPr/>
        <p:txBody>
          <a:bodyPr/>
          <a:p>
            <a:r>
              <a:t>Footer</a:t>
            </a:r>
          </a:p>
        </p:txBody>
      </p:sp>
      <p:sp>
        <p:nvSpPr>
          <p:cNvPr id="7" name="PlaceHolder 6"/>
          <p:cNvSpPr>
            <a:spLocks noGrp="1"/>
          </p:cNvSpPr>
          <p:nvPr>
            <p:ph type="sldNum" idx="41"/>
          </p:nvPr>
        </p:nvSpPr>
        <p:spPr/>
        <p:txBody>
          <a:bodyPr/>
          <a:p>
            <a:fld id="{DDA5A54E-CC04-470D-BE40-3D84980E69D0}" type="slidenum">
              <a:t>&lt;#&gt;</a:t>
            </a:fld>
          </a:p>
        </p:txBody>
      </p:sp>
    </p:spTree>
  </p:cSld>
</p:sldLayout>
</file>

<file path=ppt/slideLayouts/slideLayout3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6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65"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6"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0"/>
          </p:nvPr>
        </p:nvSpPr>
        <p:spPr/>
        <p:txBody>
          <a:bodyPr/>
          <a:p>
            <a:r>
              <a:t>Footer</a:t>
            </a:r>
          </a:p>
        </p:txBody>
      </p:sp>
      <p:sp>
        <p:nvSpPr>
          <p:cNvPr id="6" name="PlaceHolder 5"/>
          <p:cNvSpPr>
            <a:spLocks noGrp="1"/>
          </p:cNvSpPr>
          <p:nvPr>
            <p:ph type="sldNum" idx="41"/>
          </p:nvPr>
        </p:nvSpPr>
        <p:spPr/>
        <p:txBody>
          <a:bodyPr/>
          <a:p>
            <a:fld id="{B0F0D489-4618-4265-B050-A15864A3F8A9}" type="slidenum">
              <a:t>&lt;#&gt;</a:t>
            </a:fld>
          </a:p>
        </p:txBody>
      </p:sp>
    </p:spTree>
  </p:cSld>
</p:sldLayout>
</file>

<file path=ppt/slideLayouts/slideLayout3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0"/>
          </p:nvPr>
        </p:nvSpPr>
        <p:spPr/>
        <p:txBody>
          <a:bodyPr/>
          <a:p>
            <a:r>
              <a:t>Footer</a:t>
            </a:r>
          </a:p>
        </p:txBody>
      </p:sp>
      <p:sp>
        <p:nvSpPr>
          <p:cNvPr id="8" name="PlaceHolder 7"/>
          <p:cNvSpPr>
            <a:spLocks noGrp="1"/>
          </p:cNvSpPr>
          <p:nvPr>
            <p:ph type="sldNum" idx="41"/>
          </p:nvPr>
        </p:nvSpPr>
        <p:spPr/>
        <p:txBody>
          <a:bodyPr/>
          <a:p>
            <a:fld id="{4C05101B-04C9-4D42-B862-E0C9384E89B5}" type="slidenum">
              <a:t>&lt;#&gt;</a:t>
            </a:fld>
          </a:p>
        </p:txBody>
      </p:sp>
    </p:spTree>
  </p:cSld>
</p:sldLayout>
</file>

<file path=ppt/slideLayouts/slideLayout3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73"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4"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5"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6"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7"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8"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0"/>
          </p:nvPr>
        </p:nvSpPr>
        <p:spPr/>
        <p:txBody>
          <a:bodyPr/>
          <a:p>
            <a:r>
              <a:t>Footer</a:t>
            </a:r>
          </a:p>
        </p:txBody>
      </p:sp>
      <p:sp>
        <p:nvSpPr>
          <p:cNvPr id="10" name="PlaceHolder 9"/>
          <p:cNvSpPr>
            <a:spLocks noGrp="1"/>
          </p:cNvSpPr>
          <p:nvPr>
            <p:ph type="sldNum" idx="41"/>
          </p:nvPr>
        </p:nvSpPr>
        <p:spPr/>
        <p:txBody>
          <a:bodyPr/>
          <a:p>
            <a:fld id="{0E1129AF-11BF-4E60-9947-905DDA96D72A}" type="slidenum">
              <a:t>&lt;#&gt;</a:t>
            </a:fld>
          </a:p>
        </p:txBody>
      </p:sp>
    </p:spTree>
  </p:cSld>
</p:sldLayout>
</file>

<file path=ppt/slideLayouts/slideLayout3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2"/>
          </p:nvPr>
        </p:nvSpPr>
        <p:spPr/>
        <p:txBody>
          <a:bodyPr/>
          <a:p>
            <a:r>
              <a:t>Footer</a:t>
            </a:r>
          </a:p>
        </p:txBody>
      </p:sp>
      <p:sp>
        <p:nvSpPr>
          <p:cNvPr id="3" name="PlaceHolder 2"/>
          <p:cNvSpPr>
            <a:spLocks noGrp="1"/>
          </p:cNvSpPr>
          <p:nvPr>
            <p:ph type="sldNum" idx="43"/>
          </p:nvPr>
        </p:nvSpPr>
        <p:spPr/>
        <p:txBody>
          <a:bodyPr/>
          <a:p>
            <a:fld id="{628CBD46-053F-4E3E-83EC-9714D47A83A7}"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60376DCA-334C-41C0-99DE-383A924ABC2C}" type="slidenum">
              <a:t>&lt;#&gt;</a:t>
            </a:fld>
          </a:p>
        </p:txBody>
      </p:sp>
    </p:spTree>
  </p:cSld>
</p:sldLayout>
</file>

<file path=ppt/slideLayouts/slideLayout3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8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2"/>
          </p:nvPr>
        </p:nvSpPr>
        <p:spPr/>
        <p:txBody>
          <a:bodyPr/>
          <a:p>
            <a:r>
              <a:t>Footer</a:t>
            </a:r>
          </a:p>
        </p:txBody>
      </p:sp>
      <p:sp>
        <p:nvSpPr>
          <p:cNvPr id="5" name="PlaceHolder 4"/>
          <p:cNvSpPr>
            <a:spLocks noGrp="1"/>
          </p:cNvSpPr>
          <p:nvPr>
            <p:ph type="sldNum" idx="43"/>
          </p:nvPr>
        </p:nvSpPr>
        <p:spPr/>
        <p:txBody>
          <a:bodyPr/>
          <a:p>
            <a:fld id="{BEF044E5-04EF-4D7A-8D0D-3640D0B1026B}" type="slidenum">
              <a:t>&lt;#&gt;</a:t>
            </a:fld>
          </a:p>
        </p:txBody>
      </p:sp>
    </p:spTree>
  </p:cSld>
</p:sldLayout>
</file>

<file path=ppt/slideLayouts/slideLayout3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8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2"/>
          </p:nvPr>
        </p:nvSpPr>
        <p:spPr/>
        <p:txBody>
          <a:bodyPr/>
          <a:p>
            <a:r>
              <a:t>Footer</a:t>
            </a:r>
          </a:p>
        </p:txBody>
      </p:sp>
      <p:sp>
        <p:nvSpPr>
          <p:cNvPr id="5" name="PlaceHolder 4"/>
          <p:cNvSpPr>
            <a:spLocks noGrp="1"/>
          </p:cNvSpPr>
          <p:nvPr>
            <p:ph type="sldNum" idx="43"/>
          </p:nvPr>
        </p:nvSpPr>
        <p:spPr/>
        <p:txBody>
          <a:bodyPr/>
          <a:p>
            <a:fld id="{B10FB64B-2DF6-4F15-8C32-7B368C46A685}" type="slidenum">
              <a:t>&lt;#&gt;</a:t>
            </a:fld>
          </a:p>
        </p:txBody>
      </p:sp>
    </p:spTree>
  </p:cSld>
</p:sldLayout>
</file>

<file path=ppt/slideLayouts/slideLayout3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9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9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2"/>
          </p:nvPr>
        </p:nvSpPr>
        <p:spPr/>
        <p:txBody>
          <a:bodyPr/>
          <a:p>
            <a:r>
              <a:t>Footer</a:t>
            </a:r>
          </a:p>
        </p:txBody>
      </p:sp>
      <p:sp>
        <p:nvSpPr>
          <p:cNvPr id="6" name="PlaceHolder 5"/>
          <p:cNvSpPr>
            <a:spLocks noGrp="1"/>
          </p:cNvSpPr>
          <p:nvPr>
            <p:ph type="sldNum" idx="43"/>
          </p:nvPr>
        </p:nvSpPr>
        <p:spPr/>
        <p:txBody>
          <a:bodyPr/>
          <a:p>
            <a:fld id="{1A1E3F6B-A1E4-4BB3-A10D-788EC0EDAE55}" type="slidenum">
              <a:t>&lt;#&gt;</a:t>
            </a:fld>
          </a:p>
        </p:txBody>
      </p:sp>
    </p:spTree>
  </p:cSld>
</p:sldLayout>
</file>

<file path=ppt/slideLayouts/slideLayout3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2"/>
          </p:nvPr>
        </p:nvSpPr>
        <p:spPr/>
        <p:txBody>
          <a:bodyPr/>
          <a:p>
            <a:r>
              <a:t>Footer</a:t>
            </a:r>
          </a:p>
        </p:txBody>
      </p:sp>
      <p:sp>
        <p:nvSpPr>
          <p:cNvPr id="4" name="PlaceHolder 3"/>
          <p:cNvSpPr>
            <a:spLocks noGrp="1"/>
          </p:cNvSpPr>
          <p:nvPr>
            <p:ph type="sldNum" idx="43"/>
          </p:nvPr>
        </p:nvSpPr>
        <p:spPr/>
        <p:txBody>
          <a:bodyPr/>
          <a:p>
            <a:fld id="{EC097964-387E-4013-9591-B96BD34D192B}" type="slidenum">
              <a:t>&lt;#&gt;</a:t>
            </a:fld>
          </a:p>
        </p:txBody>
      </p:sp>
    </p:spTree>
  </p:cSld>
</p:sldLayout>
</file>

<file path=ppt/slideLayouts/slideLayout3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2"/>
          </p:nvPr>
        </p:nvSpPr>
        <p:spPr/>
        <p:txBody>
          <a:bodyPr/>
          <a:p>
            <a:r>
              <a:t>Footer</a:t>
            </a:r>
          </a:p>
        </p:txBody>
      </p:sp>
      <p:sp>
        <p:nvSpPr>
          <p:cNvPr id="4" name="PlaceHolder 3"/>
          <p:cNvSpPr>
            <a:spLocks noGrp="1"/>
          </p:cNvSpPr>
          <p:nvPr>
            <p:ph type="sldNum" idx="43"/>
          </p:nvPr>
        </p:nvSpPr>
        <p:spPr/>
        <p:txBody>
          <a:bodyPr/>
          <a:p>
            <a:fld id="{681AC371-CA4B-459A-BB60-75B03870D570}" type="slidenum">
              <a:t>&lt;#&gt;</a:t>
            </a:fld>
          </a:p>
        </p:txBody>
      </p:sp>
    </p:spTree>
  </p:cSld>
</p:sldLayout>
</file>

<file path=ppt/slideLayouts/slideLayout3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9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2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2"/>
          </p:nvPr>
        </p:nvSpPr>
        <p:spPr/>
        <p:txBody>
          <a:bodyPr/>
          <a:p>
            <a:r>
              <a:t>Footer</a:t>
            </a:r>
          </a:p>
        </p:txBody>
      </p:sp>
      <p:sp>
        <p:nvSpPr>
          <p:cNvPr id="7" name="PlaceHolder 6"/>
          <p:cNvSpPr>
            <a:spLocks noGrp="1"/>
          </p:cNvSpPr>
          <p:nvPr>
            <p:ph type="sldNum" idx="43"/>
          </p:nvPr>
        </p:nvSpPr>
        <p:spPr/>
        <p:txBody>
          <a:bodyPr/>
          <a:p>
            <a:fld id="{420E26FA-6131-4DA3-A992-433787247D45}" type="slidenum">
              <a:t>&lt;#&gt;</a:t>
            </a:fld>
          </a:p>
        </p:txBody>
      </p:sp>
    </p:spTree>
  </p:cSld>
</p:sldLayout>
</file>

<file path=ppt/slideLayouts/slideLayout3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9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3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2"/>
          </p:nvPr>
        </p:nvSpPr>
        <p:spPr/>
        <p:txBody>
          <a:bodyPr/>
          <a:p>
            <a:r>
              <a:t>Footer</a:t>
            </a:r>
          </a:p>
        </p:txBody>
      </p:sp>
      <p:sp>
        <p:nvSpPr>
          <p:cNvPr id="7" name="PlaceHolder 6"/>
          <p:cNvSpPr>
            <a:spLocks noGrp="1"/>
          </p:cNvSpPr>
          <p:nvPr>
            <p:ph type="sldNum" idx="43"/>
          </p:nvPr>
        </p:nvSpPr>
        <p:spPr/>
        <p:txBody>
          <a:bodyPr/>
          <a:p>
            <a:fld id="{5FF6FC1E-6FAA-4E1E-8142-8931CA0E3E2A}" type="slidenum">
              <a:t>&lt;#&gt;</a:t>
            </a:fld>
          </a:p>
        </p:txBody>
      </p:sp>
    </p:spTree>
  </p:cSld>
</p:sldLayout>
</file>

<file path=ppt/slideLayouts/slideLayout3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0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0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2"/>
          </p:nvPr>
        </p:nvSpPr>
        <p:spPr/>
        <p:txBody>
          <a:bodyPr/>
          <a:p>
            <a:r>
              <a:t>Footer</a:t>
            </a:r>
          </a:p>
        </p:txBody>
      </p:sp>
      <p:sp>
        <p:nvSpPr>
          <p:cNvPr id="7" name="PlaceHolder 6"/>
          <p:cNvSpPr>
            <a:spLocks noGrp="1"/>
          </p:cNvSpPr>
          <p:nvPr>
            <p:ph type="sldNum" idx="43"/>
          </p:nvPr>
        </p:nvSpPr>
        <p:spPr/>
        <p:txBody>
          <a:bodyPr/>
          <a:p>
            <a:fld id="{A4A992A3-E641-424F-8B12-701204725620}" type="slidenum">
              <a:t>&lt;#&gt;</a:t>
            </a:fld>
          </a:p>
        </p:txBody>
      </p:sp>
    </p:spTree>
  </p:cSld>
</p:sldLayout>
</file>

<file path=ppt/slideLayouts/slideLayout3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0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0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2"/>
          </p:nvPr>
        </p:nvSpPr>
        <p:spPr/>
        <p:txBody>
          <a:bodyPr/>
          <a:p>
            <a:r>
              <a:t>Footer</a:t>
            </a:r>
          </a:p>
        </p:txBody>
      </p:sp>
      <p:sp>
        <p:nvSpPr>
          <p:cNvPr id="6" name="PlaceHolder 5"/>
          <p:cNvSpPr>
            <a:spLocks noGrp="1"/>
          </p:cNvSpPr>
          <p:nvPr>
            <p:ph type="sldNum" idx="43"/>
          </p:nvPr>
        </p:nvSpPr>
        <p:spPr/>
        <p:txBody>
          <a:bodyPr/>
          <a:p>
            <a:fld id="{64A8220D-E7E3-409C-B9BF-1A6EACA9D1F3}" type="slidenum">
              <a:t>&lt;#&gt;</a:t>
            </a:fld>
          </a:p>
        </p:txBody>
      </p:sp>
    </p:spTree>
  </p:cSld>
</p:sldLayout>
</file>

<file path=ppt/slideLayouts/slideLayout3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0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2"/>
          </p:nvPr>
        </p:nvSpPr>
        <p:spPr/>
        <p:txBody>
          <a:bodyPr/>
          <a:p>
            <a:r>
              <a:t>Footer</a:t>
            </a:r>
          </a:p>
        </p:txBody>
      </p:sp>
      <p:sp>
        <p:nvSpPr>
          <p:cNvPr id="8" name="PlaceHolder 7"/>
          <p:cNvSpPr>
            <a:spLocks noGrp="1"/>
          </p:cNvSpPr>
          <p:nvPr>
            <p:ph type="sldNum" idx="43"/>
          </p:nvPr>
        </p:nvSpPr>
        <p:spPr/>
        <p:txBody>
          <a:bodyPr/>
          <a:p>
            <a:fld id="{27EDBA3A-2D95-4E57-843B-B27470938DC2}"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4"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5"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68CB9C1-4F54-462B-A2C6-E6B5D6A1FAF4}" type="slidenum">
              <a:t>&lt;#&gt;</a:t>
            </a:fld>
          </a:p>
        </p:txBody>
      </p:sp>
    </p:spTree>
  </p:cSld>
</p:sldLayout>
</file>

<file path=ppt/slideLayouts/slideLayout3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1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1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32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2"/>
          </p:nvPr>
        </p:nvSpPr>
        <p:spPr/>
        <p:txBody>
          <a:bodyPr/>
          <a:p>
            <a:r>
              <a:t>Footer</a:t>
            </a:r>
          </a:p>
        </p:txBody>
      </p:sp>
      <p:sp>
        <p:nvSpPr>
          <p:cNvPr id="10" name="PlaceHolder 9"/>
          <p:cNvSpPr>
            <a:spLocks noGrp="1"/>
          </p:cNvSpPr>
          <p:nvPr>
            <p:ph type="sldNum" idx="43"/>
          </p:nvPr>
        </p:nvSpPr>
        <p:spPr/>
        <p:txBody>
          <a:bodyPr/>
          <a:p>
            <a:fld id="{FCE3D912-9C7C-4DEA-B57A-76ACC713AB2E}"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847C0EDF-3ED4-432C-8726-6888082F91B1}"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4"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D65A9F84-1DDE-4E19-B24B-1E0AA009FCBE}"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50E1C619-3EF3-4A9C-8AB6-3D6980192F96}"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25309ECE-25B5-4F01-905A-033EDD3A6444}"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8"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39"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F363665C-DED1-4BB6-98DD-08F2C6EF06D3}"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0F4984A5-2D2A-473A-ABA0-ACD06D980E87}"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C5700CDB-4708-4456-956C-7D014D4EBA42}"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44"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21D1C303-77C7-44CF-9556-5E1E3C473C68}"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7"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38A5371E-D10B-4DB7-B371-F63551683737}"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3"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A9A1C4BC-A743-48FD-A9B1-8B16F875DCB4}"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5"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6"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C613B713-4730-49D9-869B-E2F2423D877D}"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7"/>
          </p:nvPr>
        </p:nvSpPr>
        <p:spPr/>
        <p:txBody>
          <a:bodyPr/>
          <a:p>
            <a:fld id="{08DA5467-8128-437F-AE07-AE051F4C109F}"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3"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4"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5"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6"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7"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8"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7"/>
          </p:nvPr>
        </p:nvSpPr>
        <p:spPr/>
        <p:txBody>
          <a:bodyPr/>
          <a:p>
            <a:fld id="{7F8FB6C6-C89F-4C00-8640-C482A36F4175}"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E52B1C1A-A0E1-4473-94A9-41DE3DB49C90}"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sldNum" idx="1"/>
          </p:nvPr>
        </p:nvSpPr>
        <p:spPr/>
        <p:txBody>
          <a:bodyPr/>
          <a:p>
            <a:fld id="{113AA3C4-AD8F-4567-8A8D-9B2D300C2284}"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6"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EA9E6BB0-E2EB-4FA8-9E59-B40507C1FF58}"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8"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1B678243-2C5B-48C2-BB31-D65F9BAE62A7}"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0"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81"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D4493C24-F708-4341-9385-471736FDD795}"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B711988-184D-4C5F-90D9-F1CFC071BDAA}"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28E124A8-4BA8-4CC5-AF2F-B62F659F625E}"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6"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817ADF95-1E0E-455E-BF3A-E915D22A2757}"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9"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A13CFCDB-D004-409B-9858-9424DD00FE7F}"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5"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F6C8B5B-0999-4BDE-B954-98CE2B6BA417}"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7"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8"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0218C208-061F-40EE-BA6E-EA92D094E2C6}"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9568427B-C44A-4229-A865-F2925D2D7AF3}"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sldNum" idx="1"/>
          </p:nvPr>
        </p:nvSpPr>
        <p:spPr/>
        <p:txBody>
          <a:bodyPr/>
          <a:p>
            <a:fld id="{AC684C6D-676C-42A5-9ADC-928C2E253B82}"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5"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6"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7"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8"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9"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0"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7D8822EB-E885-44AE-9D8D-BBB177B46B08}"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4D660DB1-7547-4F54-97BD-2DE88536B348}"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8"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C165C69-2EAF-46DD-8F50-8565CA76CC36}"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0"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3976F22E-CEF4-4D6C-8F82-7762D2DB7E0E}"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2"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23"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C6BC670-22D0-4E78-831A-99A50ABEAD11}"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C732BC95-384F-4C71-A968-740136371B3B}"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5"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2F7F66A3-5A96-4A74-8F57-FE6E9711AC53}"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2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FE40F09A-2837-4990-AA86-492F6BBDAAF9}"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B8A1E158-59E8-4801-B6B6-53537939721D}"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7"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493CEEEB-9B27-404C-A454-B8CA0959A6AE}"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652B383B-AA51-4B09-9A44-0476AF85ED22}"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9"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0"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2B8FB60B-EEE2-4C7F-90D1-C93E87EC9A72}"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F48B69CA-451F-42DE-B08F-BDB0D943D3F7}"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7"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8"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9"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0"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1"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2"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4A40D631-1A29-4F22-9806-7763F10C0CE1}"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A9BA40AC-10EB-4D58-AA2B-457097367C81}"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0"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AFF840DA-DF88-483F-B398-F6D27C62CA1B}"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2"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C9071DDD-CC46-4842-8474-4A558815A320}"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4"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65"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BB9C28CC-73AB-408F-82D0-CD37D0043F6D}"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11F0D157-502D-4E32-BCBD-35386E18418D}"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9A60D918-AAD0-48C6-9E13-61E603F66857}"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0"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0E005F8F-6F16-4942-9008-2C9412B0FAF7}"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1EBF2F83-E7BD-4725-B91A-DB881A37027F}"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3"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2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879AC339-1E7E-4364-9602-4CD2F7FB7343}"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9"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253068C2-6F04-4BEB-BE4E-19736CFFEC0D}"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1"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2"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95245FFB-B3AC-471D-A61E-E50D5BF45C12}"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2"/>
          </p:nvPr>
        </p:nvSpPr>
        <p:spPr/>
        <p:txBody>
          <a:bodyPr/>
          <a:p>
            <a:r>
              <a:t>Footer</a:t>
            </a:r>
          </a:p>
        </p:txBody>
      </p:sp>
      <p:sp>
        <p:nvSpPr>
          <p:cNvPr id="8" name="PlaceHolder 7"/>
          <p:cNvSpPr>
            <a:spLocks noGrp="1"/>
          </p:cNvSpPr>
          <p:nvPr>
            <p:ph type="sldNum" idx="13"/>
          </p:nvPr>
        </p:nvSpPr>
        <p:spPr/>
        <p:txBody>
          <a:bodyPr/>
          <a:p>
            <a:fld id="{EFDF1CFA-003E-40A3-BDDB-0AE4BB1E42A4}"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9"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0"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1"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2"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3"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4"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2"/>
          </p:nvPr>
        </p:nvSpPr>
        <p:spPr/>
        <p:txBody>
          <a:bodyPr/>
          <a:p>
            <a:r>
              <a:t>Footer</a:t>
            </a:r>
          </a:p>
        </p:txBody>
      </p:sp>
      <p:sp>
        <p:nvSpPr>
          <p:cNvPr id="10" name="PlaceHolder 9"/>
          <p:cNvSpPr>
            <a:spLocks noGrp="1"/>
          </p:cNvSpPr>
          <p:nvPr>
            <p:ph type="sldNum" idx="13"/>
          </p:nvPr>
        </p:nvSpPr>
        <p:spPr/>
        <p:txBody>
          <a:bodyPr/>
          <a:p>
            <a:fld id="{A5AADDA9-9EAC-4662-B66B-EFA0676CF72A}"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73A32C2D-53C3-4AE4-B5DF-2C102B940B95}" type="slidenum">
              <a:t>&lt;#&gt;</a:t>
            </a:fld>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2"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27D98125-C4CA-455E-8134-65E6BEA7023C}" type="slidenum">
              <a:t>&lt;#&gt;</a:t>
            </a:fld>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4"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A4C9494C-4062-4145-9729-84D2AF1FBA0F}" type="slidenum">
              <a:t>&lt;#&gt;</a:t>
            </a:fld>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6"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07"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496561D5-AF26-49E9-9446-1194449A4D12}" type="slidenum">
              <a:t>&lt;#&gt;</a:t>
            </a:fld>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F1D47E3A-CBB4-43BE-9E84-EA0CF330E7C0}"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570ACF05-4822-4ED2-B4D7-E37985ABB42A}"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9" name="PlaceHolder 1"/>
          <p:cNvSpPr>
            <a:spLocks noGrp="1"/>
          </p:cNvSpPr>
          <p:nvPr>
            <p:ph type="subTitle"/>
          </p:nvPr>
        </p:nvSpPr>
        <p:spPr>
          <a:xfrm>
            <a:off x="609480" y="273600"/>
            <a:ext cx="10972080" cy="530640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A04B247B-993A-4385-866F-C79DBF0C4919}" type="slidenum">
              <a:t>&lt;#&gt;</a:t>
            </a:fld>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12" name="PlaceHolder 3"/>
          <p:cNvSpPr>
            <a:spLocks noGrp="1"/>
          </p:cNvSpPr>
          <p:nvPr>
            <p:ph/>
          </p:nvPr>
        </p:nvSpPr>
        <p:spPr>
          <a:xfrm>
            <a:off x="623196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B4F3EEDA-A9E7-482A-B1B4-B88FDA02EC57}" type="slidenum">
              <a:t>&lt;#&gt;</a:t>
            </a:fld>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5" name="PlaceHolder 2"/>
          <p:cNvSpPr>
            <a:spLocks noGrp="1"/>
          </p:cNvSpPr>
          <p:nvPr>
            <p:ph/>
          </p:nvPr>
        </p:nvSpPr>
        <p:spPr>
          <a:xfrm>
            <a:off x="609480" y="1604520"/>
            <a:ext cx="53542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E3C7DDB1-D213-4027-9FC6-B6FD2A1CA021}" type="slidenum">
              <a:t>&lt;#&gt;</a:t>
            </a:fld>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1" name="PlaceHolder 4"/>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1E6CDCB8-F41D-41D4-BC31-2A2459108C33}" type="slidenum">
              <a:t>&lt;#&gt;</a:t>
            </a:fld>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3" name="PlaceHolder 2"/>
          <p:cNvSpPr>
            <a:spLocks noGrp="1"/>
          </p:cNvSpPr>
          <p:nvPr>
            <p:ph/>
          </p:nvPr>
        </p:nvSpPr>
        <p:spPr>
          <a:xfrm>
            <a:off x="609480" y="160452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4" name="PlaceHolder 3"/>
          <p:cNvSpPr>
            <a:spLocks noGrp="1"/>
          </p:cNvSpPr>
          <p:nvPr>
            <p:ph/>
          </p:nvPr>
        </p:nvSpPr>
        <p:spPr>
          <a:xfrm>
            <a:off x="609480" y="3682080"/>
            <a:ext cx="109720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BEAFB68D-0279-40AF-9B11-57D31D639657}" type="slidenum">
              <a:t>&lt;#&gt;</a:t>
            </a:fld>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BF9DB552-A065-4A02-8826-BE2E4743C910}" type="slidenum">
              <a:t>&lt;#&gt;</a:t>
            </a:fld>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31" name="PlaceHolder 2"/>
          <p:cNvSpPr>
            <a:spLocks noGrp="1"/>
          </p:cNvSpPr>
          <p:nvPr>
            <p:ph/>
          </p:nvPr>
        </p:nvSpPr>
        <p:spPr>
          <a:xfrm>
            <a:off x="6094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2" name="PlaceHolder 3"/>
          <p:cNvSpPr>
            <a:spLocks noGrp="1"/>
          </p:cNvSpPr>
          <p:nvPr>
            <p:ph/>
          </p:nvPr>
        </p:nvSpPr>
        <p:spPr>
          <a:xfrm>
            <a:off x="431928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3" name="PlaceHolder 4"/>
          <p:cNvSpPr>
            <a:spLocks noGrp="1"/>
          </p:cNvSpPr>
          <p:nvPr>
            <p:ph/>
          </p:nvPr>
        </p:nvSpPr>
        <p:spPr>
          <a:xfrm>
            <a:off x="8028720" y="160452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4" name="PlaceHolder 5"/>
          <p:cNvSpPr>
            <a:spLocks noGrp="1"/>
          </p:cNvSpPr>
          <p:nvPr>
            <p:ph/>
          </p:nvPr>
        </p:nvSpPr>
        <p:spPr>
          <a:xfrm>
            <a:off x="6094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5" name="PlaceHolder 6"/>
          <p:cNvSpPr>
            <a:spLocks noGrp="1"/>
          </p:cNvSpPr>
          <p:nvPr>
            <p:ph/>
          </p:nvPr>
        </p:nvSpPr>
        <p:spPr>
          <a:xfrm>
            <a:off x="431928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6" name="PlaceHolder 7"/>
          <p:cNvSpPr>
            <a:spLocks noGrp="1"/>
          </p:cNvSpPr>
          <p:nvPr>
            <p:ph/>
          </p:nvPr>
        </p:nvSpPr>
        <p:spPr>
          <a:xfrm>
            <a:off x="8028720" y="3682080"/>
            <a:ext cx="35326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2C49D617-8472-4F7C-BB8D-24D3AD341316}" type="slidenum">
              <a:t>&lt;#&gt;</a:t>
            </a:fld>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E37F3680-530E-46FF-BC49-1493FBF4F8B0}" type="slidenum">
              <a:t>&lt;#&gt;</a:t>
            </a:fld>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4"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CE049602-4235-4EA1-9CE1-7E01485C5076}" type="slidenum">
              <a:t>&lt;#&gt;</a:t>
            </a:fld>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ACF6B076-2039-4C71-BB4C-08BCA4048D39}"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9" Type="http://schemas.openxmlformats.org/officeDocument/2006/relationships/slideLayout" Target="../slideLayouts/slideLayout160.xml"/><Relationship Id="rId10" Type="http://schemas.openxmlformats.org/officeDocument/2006/relationships/slideLayout" Target="../slideLayouts/slideLayout161.xml"/><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9" Type="http://schemas.openxmlformats.org/officeDocument/2006/relationships/slideLayout" Target="../slideLayouts/slideLayout184.xml"/><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slideLayout" Target="../slideLayouts/slideLayout203.xml"/><Relationship Id="rId17"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slideLayout" Target="../slideLayouts/slideLayout214.xml"/><Relationship Id="rId16" Type="http://schemas.openxmlformats.org/officeDocument/2006/relationships/slideLayout" Target="../slideLayouts/slideLayout215.xml"/><Relationship Id="rId17"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 Id="rId9" Type="http://schemas.openxmlformats.org/officeDocument/2006/relationships/slideLayout" Target="../slideLayouts/slideLayout220.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 Id="rId11" Type="http://schemas.openxmlformats.org/officeDocument/2006/relationships/slideLayout" Target="../slideLayouts/slideLayout234.xml"/><Relationship Id="rId12" Type="http://schemas.openxmlformats.org/officeDocument/2006/relationships/slideLayout" Target="../slideLayouts/slideLayout235.xml"/><Relationship Id="rId13" Type="http://schemas.openxmlformats.org/officeDocument/2006/relationships/slideLayout" Target="../slideLayouts/slideLayout236.xml"/><Relationship Id="rId14" Type="http://schemas.openxmlformats.org/officeDocument/2006/relationships/slideLayout" Target="../slideLayouts/slideLayout237.xml"/><Relationship Id="rId15" Type="http://schemas.openxmlformats.org/officeDocument/2006/relationships/slideLayout" Target="../slideLayouts/slideLayout238.xml"/><Relationship Id="rId16" Type="http://schemas.openxmlformats.org/officeDocument/2006/relationships/slideLayout" Target="../slideLayouts/slideLayout239.xml"/><Relationship Id="rId17"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slideLayout" Target="../slideLayouts/slideLayout241.xml"/><Relationship Id="rId7" Type="http://schemas.openxmlformats.org/officeDocument/2006/relationships/slideLayout" Target="../slideLayouts/slideLayout242.xml"/><Relationship Id="rId8" Type="http://schemas.openxmlformats.org/officeDocument/2006/relationships/slideLayout" Target="../slideLayouts/slideLayout243.xml"/><Relationship Id="rId9" Type="http://schemas.openxmlformats.org/officeDocument/2006/relationships/slideLayout" Target="../slideLayouts/slideLayout244.xml"/><Relationship Id="rId10" Type="http://schemas.openxmlformats.org/officeDocument/2006/relationships/slideLayout" Target="../slideLayouts/slideLayout245.xml"/><Relationship Id="rId11" Type="http://schemas.openxmlformats.org/officeDocument/2006/relationships/slideLayout" Target="../slideLayouts/slideLayout246.xml"/><Relationship Id="rId12" Type="http://schemas.openxmlformats.org/officeDocument/2006/relationships/slideLayout" Target="../slideLayouts/slideLayout247.xml"/><Relationship Id="rId13" Type="http://schemas.openxmlformats.org/officeDocument/2006/relationships/slideLayout" Target="../slideLayouts/slideLayout248.xml"/><Relationship Id="rId14" Type="http://schemas.openxmlformats.org/officeDocument/2006/relationships/slideLayout" Target="../slideLayouts/slideLayout249.xml"/><Relationship Id="rId15" Type="http://schemas.openxmlformats.org/officeDocument/2006/relationships/slideLayout" Target="../slideLayouts/slideLayout250.xml"/><Relationship Id="rId16" Type="http://schemas.openxmlformats.org/officeDocument/2006/relationships/slideLayout" Target="../slideLayouts/slideLayout251.xml"/><Relationship Id="rId17"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slideLayout" Target="../slideLayouts/slideLayout253.xml"/><Relationship Id="rId8" Type="http://schemas.openxmlformats.org/officeDocument/2006/relationships/slideLayout" Target="../slideLayouts/slideLayout254.xml"/><Relationship Id="rId9" Type="http://schemas.openxmlformats.org/officeDocument/2006/relationships/slideLayout" Target="../slideLayouts/slideLayout255.xml"/><Relationship Id="rId10" Type="http://schemas.openxmlformats.org/officeDocument/2006/relationships/slideLayout" Target="../slideLayouts/slideLayout256.xml"/><Relationship Id="rId11" Type="http://schemas.openxmlformats.org/officeDocument/2006/relationships/slideLayout" Target="../slideLayouts/slideLayout257.xml"/><Relationship Id="rId12" Type="http://schemas.openxmlformats.org/officeDocument/2006/relationships/slideLayout" Target="../slideLayouts/slideLayout258.xml"/><Relationship Id="rId13" Type="http://schemas.openxmlformats.org/officeDocument/2006/relationships/slideLayout" Target="../slideLayouts/slideLayout259.xml"/><Relationship Id="rId14" Type="http://schemas.openxmlformats.org/officeDocument/2006/relationships/slideLayout" Target="../slideLayouts/slideLayout260.xml"/><Relationship Id="rId15" Type="http://schemas.openxmlformats.org/officeDocument/2006/relationships/slideLayout" Target="../slideLayouts/slideLayout261.xml"/><Relationship Id="rId16" Type="http://schemas.openxmlformats.org/officeDocument/2006/relationships/slideLayout" Target="../slideLayouts/slideLayout262.xml"/><Relationship Id="rId17" Type="http://schemas.openxmlformats.org/officeDocument/2006/relationships/slideLayout" Target="../slideLayouts/slideLayout263.xml"/><Relationship Id="rId18"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slideLayout" Target="../slideLayouts/slideLayout265.xml"/><Relationship Id="rId8" Type="http://schemas.openxmlformats.org/officeDocument/2006/relationships/slideLayout" Target="../slideLayouts/slideLayout266.xml"/><Relationship Id="rId9" Type="http://schemas.openxmlformats.org/officeDocument/2006/relationships/slideLayout" Target="../slideLayouts/slideLayout267.xml"/><Relationship Id="rId10" Type="http://schemas.openxmlformats.org/officeDocument/2006/relationships/slideLayout" Target="../slideLayouts/slideLayout268.xml"/><Relationship Id="rId11" Type="http://schemas.openxmlformats.org/officeDocument/2006/relationships/slideLayout" Target="../slideLayouts/slideLayout269.xml"/><Relationship Id="rId12" Type="http://schemas.openxmlformats.org/officeDocument/2006/relationships/slideLayout" Target="../slideLayouts/slideLayout270.xml"/><Relationship Id="rId13" Type="http://schemas.openxmlformats.org/officeDocument/2006/relationships/slideLayout" Target="../slideLayouts/slideLayout271.xml"/><Relationship Id="rId14" Type="http://schemas.openxmlformats.org/officeDocument/2006/relationships/slideLayout" Target="../slideLayouts/slideLayout272.xml"/><Relationship Id="rId15" Type="http://schemas.openxmlformats.org/officeDocument/2006/relationships/slideLayout" Target="../slideLayouts/slideLayout273.xml"/><Relationship Id="rId16" Type="http://schemas.openxmlformats.org/officeDocument/2006/relationships/slideLayout" Target="../slideLayouts/slideLayout274.xml"/><Relationship Id="rId17" Type="http://schemas.openxmlformats.org/officeDocument/2006/relationships/slideLayout" Target="../slideLayouts/slideLayout275.xml"/><Relationship Id="rId18"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slideLayout" Target="../slideLayouts/slideLayout277.xml"/><Relationship Id="rId8" Type="http://schemas.openxmlformats.org/officeDocument/2006/relationships/slideLayout" Target="../slideLayouts/slideLayout278.xml"/><Relationship Id="rId9" Type="http://schemas.openxmlformats.org/officeDocument/2006/relationships/slideLayout" Target="../slideLayouts/slideLayout279.xml"/><Relationship Id="rId10" Type="http://schemas.openxmlformats.org/officeDocument/2006/relationships/slideLayout" Target="../slideLayouts/slideLayout280.xml"/><Relationship Id="rId11" Type="http://schemas.openxmlformats.org/officeDocument/2006/relationships/slideLayout" Target="../slideLayouts/slideLayout281.xml"/><Relationship Id="rId12" Type="http://schemas.openxmlformats.org/officeDocument/2006/relationships/slideLayout" Target="../slideLayouts/slideLayout282.xml"/><Relationship Id="rId13" Type="http://schemas.openxmlformats.org/officeDocument/2006/relationships/slideLayout" Target="../slideLayouts/slideLayout283.xml"/><Relationship Id="rId14" Type="http://schemas.openxmlformats.org/officeDocument/2006/relationships/slideLayout" Target="../slideLayouts/slideLayout284.xml"/><Relationship Id="rId15" Type="http://schemas.openxmlformats.org/officeDocument/2006/relationships/slideLayout" Target="../slideLayouts/slideLayout285.xml"/><Relationship Id="rId16" Type="http://schemas.openxmlformats.org/officeDocument/2006/relationships/slideLayout" Target="../slideLayouts/slideLayout286.xml"/><Relationship Id="rId17" Type="http://schemas.openxmlformats.org/officeDocument/2006/relationships/slideLayout" Target="../slideLayouts/slideLayout287.xml"/><Relationship Id="rId18"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slideLayout" Target="../slideLayouts/slideLayout301.xml"/><Relationship Id="rId8" Type="http://schemas.openxmlformats.org/officeDocument/2006/relationships/slideLayout" Target="../slideLayouts/slideLayout302.xml"/><Relationship Id="rId9" Type="http://schemas.openxmlformats.org/officeDocument/2006/relationships/slideLayout" Target="../slideLayouts/slideLayout303.xml"/><Relationship Id="rId10" Type="http://schemas.openxmlformats.org/officeDocument/2006/relationships/slideLayout" Target="../slideLayouts/slideLayout304.xml"/><Relationship Id="rId11" Type="http://schemas.openxmlformats.org/officeDocument/2006/relationships/slideLayout" Target="../slideLayouts/slideLayout305.xml"/><Relationship Id="rId12" Type="http://schemas.openxmlformats.org/officeDocument/2006/relationships/slideLayout" Target="../slideLayouts/slideLayout306.xml"/><Relationship Id="rId13" Type="http://schemas.openxmlformats.org/officeDocument/2006/relationships/slideLayout" Target="../slideLayouts/slideLayout307.xml"/><Relationship Id="rId14" Type="http://schemas.openxmlformats.org/officeDocument/2006/relationships/slideLayout" Target="../slideLayouts/slideLayout308.xml"/><Relationship Id="rId15" Type="http://schemas.openxmlformats.org/officeDocument/2006/relationships/slideLayout" Target="../slideLayouts/slideLayout309.xml"/><Relationship Id="rId16" Type="http://schemas.openxmlformats.org/officeDocument/2006/relationships/slideLayout" Target="../slideLayouts/slideLayout310.xml"/><Relationship Id="rId17" Type="http://schemas.openxmlformats.org/officeDocument/2006/relationships/slideLayout" Target="../slideLayouts/slideLayout311.xml"/><Relationship Id="rId18"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slideLayout" Target="../slideLayouts/slideLayout313.xml"/><Relationship Id="rId8" Type="http://schemas.openxmlformats.org/officeDocument/2006/relationships/slideLayout" Target="../slideLayouts/slideLayout314.xml"/><Relationship Id="rId9" Type="http://schemas.openxmlformats.org/officeDocument/2006/relationships/slideLayout" Target="../slideLayouts/slideLayout315.xml"/><Relationship Id="rId10" Type="http://schemas.openxmlformats.org/officeDocument/2006/relationships/slideLayout" Target="../slideLayouts/slideLayout316.xml"/><Relationship Id="rId11" Type="http://schemas.openxmlformats.org/officeDocument/2006/relationships/slideLayout" Target="../slideLayouts/slideLayout317.xml"/><Relationship Id="rId12" Type="http://schemas.openxmlformats.org/officeDocument/2006/relationships/slideLayout" Target="../slideLayouts/slideLayout318.xml"/><Relationship Id="rId13" Type="http://schemas.openxmlformats.org/officeDocument/2006/relationships/slideLayout" Target="../slideLayouts/slideLayout319.xml"/><Relationship Id="rId14" Type="http://schemas.openxmlformats.org/officeDocument/2006/relationships/slideLayout" Target="../slideLayouts/slideLayout320.xml"/><Relationship Id="rId15" Type="http://schemas.openxmlformats.org/officeDocument/2006/relationships/slideLayout" Target="../slideLayouts/slideLayout321.xml"/><Relationship Id="rId16" Type="http://schemas.openxmlformats.org/officeDocument/2006/relationships/slideLayout" Target="../slideLayouts/slideLayout322.xml"/><Relationship Id="rId17" Type="http://schemas.openxmlformats.org/officeDocument/2006/relationships/slideLayout" Target="../slideLayouts/slideLayout323.xml"/><Relationship Id="rId18"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slideLayout" Target="../slideLayouts/slideLayout325.xml"/><Relationship Id="rId6" Type="http://schemas.openxmlformats.org/officeDocument/2006/relationships/slideLayout" Target="../slideLayouts/slideLayout326.xml"/><Relationship Id="rId7" Type="http://schemas.openxmlformats.org/officeDocument/2006/relationships/slideLayout" Target="../slideLayouts/slideLayout327.xml"/><Relationship Id="rId8" Type="http://schemas.openxmlformats.org/officeDocument/2006/relationships/slideLayout" Target="../slideLayouts/slideLayout328.xml"/><Relationship Id="rId9" Type="http://schemas.openxmlformats.org/officeDocument/2006/relationships/slideLayout" Target="../slideLayouts/slideLayout329.xml"/><Relationship Id="rId10" Type="http://schemas.openxmlformats.org/officeDocument/2006/relationships/slideLayout" Target="../slideLayouts/slideLayout330.xml"/><Relationship Id="rId11" Type="http://schemas.openxmlformats.org/officeDocument/2006/relationships/slideLayout" Target="../slideLayouts/slideLayout331.xml"/><Relationship Id="rId12" Type="http://schemas.openxmlformats.org/officeDocument/2006/relationships/slideLayout" Target="../slideLayouts/slideLayout332.xml"/><Relationship Id="rId13" Type="http://schemas.openxmlformats.org/officeDocument/2006/relationships/slideLayout" Target="../slideLayouts/slideLayout333.xml"/><Relationship Id="rId14" Type="http://schemas.openxmlformats.org/officeDocument/2006/relationships/slideLayout" Target="../slideLayouts/slideLayout334.xml"/><Relationship Id="rId15" Type="http://schemas.openxmlformats.org/officeDocument/2006/relationships/slideLayout" Target="../slideLayouts/slideLayout335.xml"/><Relationship Id="rId16" Type="http://schemas.openxmlformats.org/officeDocument/2006/relationships/slideLayout" Target="../slideLayouts/slideLayout336.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337.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9" Type="http://schemas.openxmlformats.org/officeDocument/2006/relationships/slideLayout" Target="../slideLayouts/slideLayout342.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slideLayout" Target="../slideLayouts/slideLayout345.xml"/><Relationship Id="rId13" Type="http://schemas.openxmlformats.org/officeDocument/2006/relationships/slideLayout" Target="../slideLayouts/slideLayout346.xml"/><Relationship Id="rId14" Type="http://schemas.openxmlformats.org/officeDocument/2006/relationships/slideLayout" Target="../slideLayouts/slideLayout347.xml"/><Relationship Id="rId15" Type="http://schemas.openxmlformats.org/officeDocument/2006/relationships/slideLayout" Target="../slideLayouts/slideLayout348.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slideLayout" Target="../slideLayouts/slideLayout349.xml"/><Relationship Id="rId5" Type="http://schemas.openxmlformats.org/officeDocument/2006/relationships/slideLayout" Target="../slideLayouts/slideLayout350.xml"/><Relationship Id="rId6" Type="http://schemas.openxmlformats.org/officeDocument/2006/relationships/slideLayout" Target="../slideLayouts/slideLayout351.xml"/><Relationship Id="rId7" Type="http://schemas.openxmlformats.org/officeDocument/2006/relationships/slideLayout" Target="../slideLayouts/slideLayout352.xml"/><Relationship Id="rId8" Type="http://schemas.openxmlformats.org/officeDocument/2006/relationships/slideLayout" Target="../slideLayouts/slideLayout353.xml"/><Relationship Id="rId9" Type="http://schemas.openxmlformats.org/officeDocument/2006/relationships/slideLayout" Target="../slideLayouts/slideLayout354.xml"/><Relationship Id="rId10" Type="http://schemas.openxmlformats.org/officeDocument/2006/relationships/slideLayout" Target="../slideLayouts/slideLayout355.xml"/><Relationship Id="rId11" Type="http://schemas.openxmlformats.org/officeDocument/2006/relationships/slideLayout" Target="../slideLayouts/slideLayout356.xml"/><Relationship Id="rId12" Type="http://schemas.openxmlformats.org/officeDocument/2006/relationships/slideLayout" Target="../slideLayouts/slideLayout357.xml"/><Relationship Id="rId13" Type="http://schemas.openxmlformats.org/officeDocument/2006/relationships/slideLayout" Target="../slideLayouts/slideLayout358.xml"/><Relationship Id="rId14" Type="http://schemas.openxmlformats.org/officeDocument/2006/relationships/slideLayout" Target="../slideLayouts/slideLayout359.xml"/><Relationship Id="rId15" Type="http://schemas.openxmlformats.org/officeDocument/2006/relationships/slideLayout" Target="../slideLayouts/slideLayout360.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8" descr=""/>
          <p:cNvPicPr/>
          <p:nvPr/>
        </p:nvPicPr>
        <p:blipFill>
          <a:blip r:embed="rId2"/>
          <a:stretch/>
        </p:blipFill>
        <p:spPr>
          <a:xfrm>
            <a:off x="7673400" y="0"/>
            <a:ext cx="4516920" cy="6856200"/>
          </a:xfrm>
          <a:prstGeom prst="rect">
            <a:avLst/>
          </a:prstGeom>
          <a:ln w="0">
            <a:noFill/>
          </a:ln>
        </p:spPr>
      </p:pic>
      <p:pic>
        <p:nvPicPr>
          <p:cNvPr id="1" name="Picture 6" descr=""/>
          <p:cNvPicPr/>
          <p:nvPr/>
        </p:nvPicPr>
        <p:blipFill>
          <a:blip r:embed="rId3"/>
          <a:stretch/>
        </p:blipFill>
        <p:spPr>
          <a:xfrm>
            <a:off x="289440" y="6023880"/>
            <a:ext cx="2226960" cy="620280"/>
          </a:xfrm>
          <a:prstGeom prst="rect">
            <a:avLst/>
          </a:prstGeom>
          <a:ln w="0">
            <a:noFill/>
          </a:ln>
        </p:spPr>
      </p:pic>
      <p:pic>
        <p:nvPicPr>
          <p:cNvPr id="2" name="Picture 4" descr=""/>
          <p:cNvPicPr/>
          <p:nvPr/>
        </p:nvPicPr>
        <p:blipFill>
          <a:blip r:embed="rId4">
            <a:extLst>
              <a:ext uri="{BEBA8EAE-BF5A-486C-A8C5-ECC9F3942E4B}">
                <a14:imgProps xmlns:a14="http://schemas.microsoft.com/office/drawing/2010/main">
                  <a14:imgLayer r:embed="rId5">
                    <a14:imgEffect>
                      <a14:brightnessContrast bright="12000"/>
                    </a14:imgEffect>
                  </a14:imgLayer>
                </a14:imgProps>
              </a:ext>
            </a:extLst>
          </a:blip>
          <a:srcRect l="0" t="11397" r="0" b="4790"/>
          <a:stretch/>
        </p:blipFill>
        <p:spPr>
          <a:xfrm>
            <a:off x="0" y="0"/>
            <a:ext cx="12283200" cy="6856200"/>
          </a:xfrm>
          <a:prstGeom prst="rect">
            <a:avLst/>
          </a:prstGeom>
          <a:ln w="0">
            <a:noFill/>
          </a:ln>
        </p:spPr>
      </p:pic>
      <p:pic>
        <p:nvPicPr>
          <p:cNvPr id="3" name="Picture 8" descr=""/>
          <p:cNvPicPr/>
          <p:nvPr/>
        </p:nvPicPr>
        <p:blipFill>
          <a:blip r:embed="rId6"/>
          <a:stretch/>
        </p:blipFill>
        <p:spPr>
          <a:xfrm>
            <a:off x="3002040" y="724680"/>
            <a:ext cx="6185880" cy="1720080"/>
          </a:xfrm>
          <a:prstGeom prst="rect">
            <a:avLst/>
          </a:prstGeom>
          <a:ln w="0">
            <a:noFill/>
          </a:ln>
        </p:spPr>
      </p:pic>
      <p:sp>
        <p:nvSpPr>
          <p:cNvPr id="4" name="PlaceHolder 1"/>
          <p:cNvSpPr>
            <a:spLocks noGrp="1"/>
          </p:cNvSpPr>
          <p:nvPr>
            <p:ph type="sldNum" idx="1"/>
          </p:nvPr>
        </p:nvSpPr>
        <p:spPr>
          <a:xfrm>
            <a:off x="10865160" y="63054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718E22C6-B6D2-4F4B-9C97-A87111A97B0C}"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a:t>
            </a:r>
            <a:r>
              <a:rPr b="0" lang="en-CA" sz="3200" spc="-1" strike="noStrike">
                <a:latin typeface="Arial"/>
              </a:rPr>
              <a:t>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a:t>
            </a:r>
            <a:r>
              <a:rPr b="0" lang="en-CA" sz="2000" spc="-1" strike="noStrike">
                <a:latin typeface="Arial"/>
              </a:rPr>
              <a:t>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79" name="Picture 8" descr=""/>
          <p:cNvPicPr/>
          <p:nvPr/>
        </p:nvPicPr>
        <p:blipFill>
          <a:blip r:embed="rId2"/>
          <a:stretch/>
        </p:blipFill>
        <p:spPr>
          <a:xfrm>
            <a:off x="7673400" y="0"/>
            <a:ext cx="4516920" cy="6856200"/>
          </a:xfrm>
          <a:prstGeom prst="rect">
            <a:avLst/>
          </a:prstGeom>
          <a:ln w="0">
            <a:noFill/>
          </a:ln>
        </p:spPr>
      </p:pic>
      <p:pic>
        <p:nvPicPr>
          <p:cNvPr id="380" name="Picture 6" descr=""/>
          <p:cNvPicPr/>
          <p:nvPr/>
        </p:nvPicPr>
        <p:blipFill>
          <a:blip r:embed="rId3"/>
          <a:stretch/>
        </p:blipFill>
        <p:spPr>
          <a:xfrm>
            <a:off x="289440" y="6023880"/>
            <a:ext cx="2226960" cy="620280"/>
          </a:xfrm>
          <a:prstGeom prst="rect">
            <a:avLst/>
          </a:prstGeom>
          <a:ln w="0">
            <a:noFill/>
          </a:ln>
        </p:spPr>
      </p:pic>
      <p:sp>
        <p:nvSpPr>
          <p:cNvPr id="381" name="Rectangle 3"/>
          <p:cNvSpPr/>
          <p:nvPr/>
        </p:nvSpPr>
        <p:spPr>
          <a:xfrm>
            <a:off x="0" y="0"/>
            <a:ext cx="12190320" cy="6856200"/>
          </a:xfrm>
          <a:prstGeom prst="rect">
            <a:avLst/>
          </a:prstGeom>
          <a:solidFill>
            <a:srgbClr val="a1d72a"/>
          </a:solidFill>
          <a:ln>
            <a:noFill/>
          </a:ln>
        </p:spPr>
        <p:style>
          <a:lnRef idx="2">
            <a:schemeClr val="accent1">
              <a:shade val="50000"/>
            </a:schemeClr>
          </a:lnRef>
          <a:fillRef idx="1">
            <a:schemeClr val="accent1"/>
          </a:fillRef>
          <a:effectRef idx="0">
            <a:schemeClr val="accent1"/>
          </a:effectRef>
          <a:fontRef idx="minor"/>
        </p:style>
      </p:sp>
      <p:pic>
        <p:nvPicPr>
          <p:cNvPr id="382" name="Picture 7" descr=""/>
          <p:cNvPicPr/>
          <p:nvPr/>
        </p:nvPicPr>
        <p:blipFill>
          <a:blip r:embed="rId4"/>
          <a:stretch/>
        </p:blipFill>
        <p:spPr>
          <a:xfrm>
            <a:off x="0" y="0"/>
            <a:ext cx="12190320" cy="6856200"/>
          </a:xfrm>
          <a:prstGeom prst="rect">
            <a:avLst/>
          </a:prstGeom>
          <a:ln w="0">
            <a:noFill/>
          </a:ln>
        </p:spPr>
      </p:pic>
      <p:pic>
        <p:nvPicPr>
          <p:cNvPr id="383" name="Picture 10" descr=""/>
          <p:cNvPicPr/>
          <p:nvPr/>
        </p:nvPicPr>
        <p:blipFill>
          <a:blip r:embed="rId5"/>
          <a:stretch/>
        </p:blipFill>
        <p:spPr>
          <a:xfrm>
            <a:off x="3899160" y="1937160"/>
            <a:ext cx="4385520" cy="1222560"/>
          </a:xfrm>
          <a:prstGeom prst="rect">
            <a:avLst/>
          </a:prstGeom>
          <a:ln w="0">
            <a:noFill/>
          </a:ln>
        </p:spPr>
      </p:pic>
      <p:sp>
        <p:nvSpPr>
          <p:cNvPr id="3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8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2" name="Picture 8" descr=""/>
          <p:cNvPicPr/>
          <p:nvPr/>
        </p:nvPicPr>
        <p:blipFill>
          <a:blip r:embed="rId2"/>
          <a:stretch/>
        </p:blipFill>
        <p:spPr>
          <a:xfrm>
            <a:off x="7673400" y="0"/>
            <a:ext cx="4516920" cy="6856200"/>
          </a:xfrm>
          <a:prstGeom prst="rect">
            <a:avLst/>
          </a:prstGeom>
          <a:ln w="0">
            <a:noFill/>
          </a:ln>
        </p:spPr>
      </p:pic>
      <p:pic>
        <p:nvPicPr>
          <p:cNvPr id="423" name="Picture 6" descr=""/>
          <p:cNvPicPr/>
          <p:nvPr/>
        </p:nvPicPr>
        <p:blipFill>
          <a:blip r:embed="rId3"/>
          <a:stretch/>
        </p:blipFill>
        <p:spPr>
          <a:xfrm>
            <a:off x="289440" y="6023880"/>
            <a:ext cx="2226960" cy="620280"/>
          </a:xfrm>
          <a:prstGeom prst="rect">
            <a:avLst/>
          </a:prstGeom>
          <a:ln w="0">
            <a:noFill/>
          </a:ln>
        </p:spPr>
      </p:pic>
      <p:sp>
        <p:nvSpPr>
          <p:cNvPr id="424" name="Rectangle 3"/>
          <p:cNvSpPr/>
          <p:nvPr/>
        </p:nvSpPr>
        <p:spPr>
          <a:xfrm>
            <a:off x="0" y="0"/>
            <a:ext cx="12190320" cy="6856200"/>
          </a:xfrm>
          <a:prstGeom prst="rect">
            <a:avLst/>
          </a:prstGeom>
          <a:solidFill>
            <a:srgbClr val="7600aa"/>
          </a:solidFill>
          <a:ln>
            <a:noFill/>
          </a:ln>
        </p:spPr>
        <p:style>
          <a:lnRef idx="2">
            <a:schemeClr val="accent1">
              <a:shade val="50000"/>
            </a:schemeClr>
          </a:lnRef>
          <a:fillRef idx="1">
            <a:schemeClr val="accent1"/>
          </a:fillRef>
          <a:effectRef idx="0">
            <a:schemeClr val="accent1"/>
          </a:effectRef>
          <a:fontRef idx="minor"/>
        </p:style>
      </p:sp>
      <p:pic>
        <p:nvPicPr>
          <p:cNvPr id="425" name="Picture 7" descr=""/>
          <p:cNvPicPr/>
          <p:nvPr/>
        </p:nvPicPr>
        <p:blipFill>
          <a:blip r:embed="rId4">
            <a:alphaModFix amt="49000"/>
          </a:blip>
          <a:stretch/>
        </p:blipFill>
        <p:spPr>
          <a:xfrm>
            <a:off x="0" y="0"/>
            <a:ext cx="12190320" cy="6856200"/>
          </a:xfrm>
          <a:prstGeom prst="rect">
            <a:avLst/>
          </a:prstGeom>
          <a:ln w="0">
            <a:noFill/>
          </a:ln>
        </p:spPr>
      </p:pic>
      <p:pic>
        <p:nvPicPr>
          <p:cNvPr id="426" name="Picture 10" descr=""/>
          <p:cNvPicPr/>
          <p:nvPr/>
        </p:nvPicPr>
        <p:blipFill>
          <a:blip r:embed="rId5"/>
          <a:stretch/>
        </p:blipFill>
        <p:spPr>
          <a:xfrm>
            <a:off x="3899160" y="1937160"/>
            <a:ext cx="4385520" cy="1222560"/>
          </a:xfrm>
          <a:prstGeom prst="rect">
            <a:avLst/>
          </a:prstGeom>
          <a:ln w="0">
            <a:noFill/>
          </a:ln>
        </p:spPr>
      </p:pic>
      <p:sp>
        <p:nvSpPr>
          <p:cNvPr id="4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2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5" name="Picture 8" descr=""/>
          <p:cNvPicPr/>
          <p:nvPr/>
        </p:nvPicPr>
        <p:blipFill>
          <a:blip r:embed="rId2"/>
          <a:stretch/>
        </p:blipFill>
        <p:spPr>
          <a:xfrm>
            <a:off x="7673400" y="0"/>
            <a:ext cx="4516920" cy="6856200"/>
          </a:xfrm>
          <a:prstGeom prst="rect">
            <a:avLst/>
          </a:prstGeom>
          <a:ln w="0">
            <a:noFill/>
          </a:ln>
        </p:spPr>
      </p:pic>
      <p:pic>
        <p:nvPicPr>
          <p:cNvPr id="466" name="Picture 6" descr=""/>
          <p:cNvPicPr/>
          <p:nvPr/>
        </p:nvPicPr>
        <p:blipFill>
          <a:blip r:embed="rId3"/>
          <a:stretch/>
        </p:blipFill>
        <p:spPr>
          <a:xfrm>
            <a:off x="289440" y="6023880"/>
            <a:ext cx="2226960" cy="620280"/>
          </a:xfrm>
          <a:prstGeom prst="rect">
            <a:avLst/>
          </a:prstGeom>
          <a:ln w="0">
            <a:noFill/>
          </a:ln>
        </p:spPr>
      </p:pic>
      <p:sp>
        <p:nvSpPr>
          <p:cNvPr id="467" name="Rectangle 3"/>
          <p:cNvSpPr/>
          <p:nvPr/>
        </p:nvSpPr>
        <p:spPr>
          <a:xfrm>
            <a:off x="0" y="0"/>
            <a:ext cx="12190320" cy="6856200"/>
          </a:xfrm>
          <a:prstGeom prst="rect">
            <a:avLst/>
          </a:prstGeom>
          <a:solidFill>
            <a:srgbClr val="c70041"/>
          </a:solidFill>
          <a:ln>
            <a:noFill/>
          </a:ln>
        </p:spPr>
        <p:style>
          <a:lnRef idx="2">
            <a:schemeClr val="accent1">
              <a:shade val="50000"/>
            </a:schemeClr>
          </a:lnRef>
          <a:fillRef idx="1">
            <a:schemeClr val="accent1"/>
          </a:fillRef>
          <a:effectRef idx="0">
            <a:schemeClr val="accent1"/>
          </a:effectRef>
          <a:fontRef idx="minor"/>
        </p:style>
      </p:sp>
      <p:pic>
        <p:nvPicPr>
          <p:cNvPr id="468" name="Picture 7" descr=""/>
          <p:cNvPicPr/>
          <p:nvPr/>
        </p:nvPicPr>
        <p:blipFill>
          <a:blip r:embed="rId4">
            <a:alphaModFix amt="75000"/>
          </a:blip>
          <a:stretch/>
        </p:blipFill>
        <p:spPr>
          <a:xfrm>
            <a:off x="0" y="0"/>
            <a:ext cx="12190320" cy="6856200"/>
          </a:xfrm>
          <a:prstGeom prst="rect">
            <a:avLst/>
          </a:prstGeom>
          <a:ln w="0">
            <a:noFill/>
          </a:ln>
        </p:spPr>
      </p:pic>
      <p:pic>
        <p:nvPicPr>
          <p:cNvPr id="469" name="Picture 10" descr=""/>
          <p:cNvPicPr/>
          <p:nvPr/>
        </p:nvPicPr>
        <p:blipFill>
          <a:blip r:embed="rId5"/>
          <a:stretch/>
        </p:blipFill>
        <p:spPr>
          <a:xfrm>
            <a:off x="3899160" y="1937160"/>
            <a:ext cx="4385520" cy="1222560"/>
          </a:xfrm>
          <a:prstGeom prst="rect">
            <a:avLst/>
          </a:prstGeom>
          <a:ln w="0">
            <a:noFill/>
          </a:ln>
        </p:spPr>
      </p:pic>
      <p:sp>
        <p:nvSpPr>
          <p:cNvPr id="4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7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8" name="Picture 8" descr=""/>
          <p:cNvPicPr/>
          <p:nvPr/>
        </p:nvPicPr>
        <p:blipFill>
          <a:blip r:embed="rId2"/>
          <a:stretch/>
        </p:blipFill>
        <p:spPr>
          <a:xfrm>
            <a:off x="7673400" y="0"/>
            <a:ext cx="4516920" cy="6856200"/>
          </a:xfrm>
          <a:prstGeom prst="rect">
            <a:avLst/>
          </a:prstGeom>
          <a:ln w="0">
            <a:noFill/>
          </a:ln>
        </p:spPr>
      </p:pic>
      <p:pic>
        <p:nvPicPr>
          <p:cNvPr id="509" name="Picture 6" descr=""/>
          <p:cNvPicPr/>
          <p:nvPr/>
        </p:nvPicPr>
        <p:blipFill>
          <a:blip r:embed="rId3"/>
          <a:stretch/>
        </p:blipFill>
        <p:spPr>
          <a:xfrm>
            <a:off x="289440" y="6023880"/>
            <a:ext cx="2226960" cy="620280"/>
          </a:xfrm>
          <a:prstGeom prst="rect">
            <a:avLst/>
          </a:prstGeom>
          <a:ln w="0">
            <a:noFill/>
          </a:ln>
        </p:spPr>
      </p:pic>
      <p:sp>
        <p:nvSpPr>
          <p:cNvPr id="510" name="Rectangle 3"/>
          <p:cNvSpPr/>
          <p:nvPr/>
        </p:nvSpPr>
        <p:spPr>
          <a:xfrm>
            <a:off x="0" y="0"/>
            <a:ext cx="12190320" cy="6856200"/>
          </a:xfrm>
          <a:prstGeom prst="rect">
            <a:avLst/>
          </a:prstGeom>
          <a:solidFill>
            <a:srgbClr val="004961"/>
          </a:solidFill>
          <a:ln>
            <a:noFill/>
          </a:ln>
        </p:spPr>
        <p:style>
          <a:lnRef idx="2">
            <a:schemeClr val="accent1">
              <a:shade val="50000"/>
            </a:schemeClr>
          </a:lnRef>
          <a:fillRef idx="1">
            <a:schemeClr val="accent1"/>
          </a:fillRef>
          <a:effectRef idx="0">
            <a:schemeClr val="accent1"/>
          </a:effectRef>
          <a:fontRef idx="minor"/>
        </p:style>
      </p:sp>
      <p:pic>
        <p:nvPicPr>
          <p:cNvPr id="511" name="Picture 7" descr=""/>
          <p:cNvPicPr/>
          <p:nvPr/>
        </p:nvPicPr>
        <p:blipFill>
          <a:blip r:embed="rId4">
            <a:alphaModFix amt="39000"/>
          </a:blip>
          <a:stretch/>
        </p:blipFill>
        <p:spPr>
          <a:xfrm>
            <a:off x="0" y="0"/>
            <a:ext cx="12190320" cy="6856200"/>
          </a:xfrm>
          <a:prstGeom prst="rect">
            <a:avLst/>
          </a:prstGeom>
          <a:ln w="0">
            <a:noFill/>
          </a:ln>
        </p:spPr>
      </p:pic>
      <p:pic>
        <p:nvPicPr>
          <p:cNvPr id="512" name="Picture 10" descr=""/>
          <p:cNvPicPr/>
          <p:nvPr/>
        </p:nvPicPr>
        <p:blipFill>
          <a:blip r:embed="rId5"/>
          <a:stretch/>
        </p:blipFill>
        <p:spPr>
          <a:xfrm>
            <a:off x="3899160" y="1937160"/>
            <a:ext cx="4385520" cy="1222560"/>
          </a:xfrm>
          <a:prstGeom prst="rect">
            <a:avLst/>
          </a:prstGeom>
          <a:ln w="0">
            <a:noFill/>
          </a:ln>
        </p:spPr>
      </p:pic>
      <p:sp>
        <p:nvSpPr>
          <p:cNvPr id="5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51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51" name="Picture 8" descr=""/>
          <p:cNvPicPr/>
          <p:nvPr/>
        </p:nvPicPr>
        <p:blipFill>
          <a:blip r:embed="rId2"/>
          <a:stretch/>
        </p:blipFill>
        <p:spPr>
          <a:xfrm>
            <a:off x="7673400" y="0"/>
            <a:ext cx="4516920" cy="6856200"/>
          </a:xfrm>
          <a:prstGeom prst="rect">
            <a:avLst/>
          </a:prstGeom>
          <a:ln w="0">
            <a:noFill/>
          </a:ln>
        </p:spPr>
      </p:pic>
      <p:pic>
        <p:nvPicPr>
          <p:cNvPr id="552" name="Picture 6" descr=""/>
          <p:cNvPicPr/>
          <p:nvPr/>
        </p:nvPicPr>
        <p:blipFill>
          <a:blip r:embed="rId3"/>
          <a:stretch/>
        </p:blipFill>
        <p:spPr>
          <a:xfrm>
            <a:off x="289440" y="6023880"/>
            <a:ext cx="2226960" cy="620280"/>
          </a:xfrm>
          <a:prstGeom prst="rect">
            <a:avLst/>
          </a:prstGeom>
          <a:ln w="0">
            <a:noFill/>
          </a:ln>
        </p:spPr>
      </p:pic>
      <p:sp>
        <p:nvSpPr>
          <p:cNvPr id="553" name="Rectangle 14"/>
          <p:cNvSpPr/>
          <p:nvPr/>
        </p:nvSpPr>
        <p:spPr>
          <a:xfrm>
            <a:off x="0" y="0"/>
            <a:ext cx="5860080" cy="6856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554" name="Picture 15" descr=""/>
          <p:cNvPicPr/>
          <p:nvPr/>
        </p:nvPicPr>
        <p:blipFill>
          <a:blip r:embed="rId4">
            <a:alphaModFix amt="55000"/>
          </a:blip>
          <a:srcRect l="28124" t="0" r="23794" b="0"/>
          <a:stretch/>
        </p:blipFill>
        <p:spPr>
          <a:xfrm>
            <a:off x="0" y="0"/>
            <a:ext cx="5860080" cy="6856200"/>
          </a:xfrm>
          <a:prstGeom prst="rect">
            <a:avLst/>
          </a:prstGeom>
          <a:ln w="0">
            <a:noFill/>
          </a:ln>
        </p:spPr>
      </p:pic>
      <p:sp>
        <p:nvSpPr>
          <p:cNvPr id="555"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556" name="Picture 18" descr=""/>
          <p:cNvPicPr/>
          <p:nvPr/>
        </p:nvPicPr>
        <p:blipFill>
          <a:blip r:embed="rId5"/>
          <a:stretch/>
        </p:blipFill>
        <p:spPr>
          <a:xfrm>
            <a:off x="289440" y="6023880"/>
            <a:ext cx="2226960" cy="620280"/>
          </a:xfrm>
          <a:prstGeom prst="rect">
            <a:avLst/>
          </a:prstGeom>
          <a:ln w="0">
            <a:noFill/>
          </a:ln>
        </p:spPr>
      </p:pic>
      <p:sp>
        <p:nvSpPr>
          <p:cNvPr id="557" name="PlaceHolder 1"/>
          <p:cNvSpPr>
            <a:spLocks noGrp="1"/>
          </p:cNvSpPr>
          <p:nvPr>
            <p:ph type="ftr" idx="18"/>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55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55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96" name="Picture 8" descr=""/>
          <p:cNvPicPr/>
          <p:nvPr/>
        </p:nvPicPr>
        <p:blipFill>
          <a:blip r:embed="rId2"/>
          <a:stretch/>
        </p:blipFill>
        <p:spPr>
          <a:xfrm>
            <a:off x="7673400" y="0"/>
            <a:ext cx="4516920" cy="6856200"/>
          </a:xfrm>
          <a:prstGeom prst="rect">
            <a:avLst/>
          </a:prstGeom>
          <a:ln w="0">
            <a:noFill/>
          </a:ln>
        </p:spPr>
      </p:pic>
      <p:pic>
        <p:nvPicPr>
          <p:cNvPr id="597" name="Picture 6" descr=""/>
          <p:cNvPicPr/>
          <p:nvPr/>
        </p:nvPicPr>
        <p:blipFill>
          <a:blip r:embed="rId3"/>
          <a:stretch/>
        </p:blipFill>
        <p:spPr>
          <a:xfrm>
            <a:off x="289440" y="6023880"/>
            <a:ext cx="2226960" cy="620280"/>
          </a:xfrm>
          <a:prstGeom prst="rect">
            <a:avLst/>
          </a:prstGeom>
          <a:ln w="0">
            <a:noFill/>
          </a:ln>
        </p:spPr>
      </p:pic>
      <p:sp>
        <p:nvSpPr>
          <p:cNvPr id="598" name="Rectangle 13"/>
          <p:cNvSpPr/>
          <p:nvPr/>
        </p:nvSpPr>
        <p:spPr>
          <a:xfrm>
            <a:off x="0" y="0"/>
            <a:ext cx="5860080" cy="6856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599" name="Picture 14" descr=""/>
          <p:cNvPicPr/>
          <p:nvPr/>
        </p:nvPicPr>
        <p:blipFill>
          <a:blip r:embed="rId4">
            <a:alphaModFix amt="55000"/>
          </a:blip>
          <a:srcRect l="28124" t="0" r="23794" b="0"/>
          <a:stretch/>
        </p:blipFill>
        <p:spPr>
          <a:xfrm>
            <a:off x="-12600" y="0"/>
            <a:ext cx="5860080" cy="6856200"/>
          </a:xfrm>
          <a:prstGeom prst="rect">
            <a:avLst/>
          </a:prstGeom>
          <a:ln w="0">
            <a:noFill/>
          </a:ln>
        </p:spPr>
      </p:pic>
      <p:sp>
        <p:nvSpPr>
          <p:cNvPr id="600"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01" name="Picture 19" descr=""/>
          <p:cNvPicPr/>
          <p:nvPr/>
        </p:nvPicPr>
        <p:blipFill>
          <a:blip r:embed="rId5"/>
          <a:stretch/>
        </p:blipFill>
        <p:spPr>
          <a:xfrm>
            <a:off x="289440" y="6023880"/>
            <a:ext cx="2226960" cy="620280"/>
          </a:xfrm>
          <a:prstGeom prst="rect">
            <a:avLst/>
          </a:prstGeom>
          <a:ln w="0">
            <a:noFill/>
          </a:ln>
        </p:spPr>
      </p:pic>
      <p:sp>
        <p:nvSpPr>
          <p:cNvPr id="602" name="PlaceHolder 1"/>
          <p:cNvSpPr>
            <a:spLocks noGrp="1"/>
          </p:cNvSpPr>
          <p:nvPr>
            <p:ph type="ftr" idx="19"/>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60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0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41" name="Picture 8" descr=""/>
          <p:cNvPicPr/>
          <p:nvPr/>
        </p:nvPicPr>
        <p:blipFill>
          <a:blip r:embed="rId2"/>
          <a:stretch/>
        </p:blipFill>
        <p:spPr>
          <a:xfrm>
            <a:off x="7673400" y="0"/>
            <a:ext cx="4516920" cy="6856200"/>
          </a:xfrm>
          <a:prstGeom prst="rect">
            <a:avLst/>
          </a:prstGeom>
          <a:ln w="0">
            <a:noFill/>
          </a:ln>
        </p:spPr>
      </p:pic>
      <p:pic>
        <p:nvPicPr>
          <p:cNvPr id="642" name="Picture 6" descr=""/>
          <p:cNvPicPr/>
          <p:nvPr/>
        </p:nvPicPr>
        <p:blipFill>
          <a:blip r:embed="rId3"/>
          <a:stretch/>
        </p:blipFill>
        <p:spPr>
          <a:xfrm>
            <a:off x="289440" y="6023880"/>
            <a:ext cx="2226960" cy="620280"/>
          </a:xfrm>
          <a:prstGeom prst="rect">
            <a:avLst/>
          </a:prstGeom>
          <a:ln w="0">
            <a:noFill/>
          </a:ln>
        </p:spPr>
      </p:pic>
      <p:sp>
        <p:nvSpPr>
          <p:cNvPr id="643" name="Rectangle 14"/>
          <p:cNvSpPr/>
          <p:nvPr/>
        </p:nvSpPr>
        <p:spPr>
          <a:xfrm>
            <a:off x="0" y="0"/>
            <a:ext cx="5860080" cy="685620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644" name="Picture 15" descr=""/>
          <p:cNvPicPr/>
          <p:nvPr/>
        </p:nvPicPr>
        <p:blipFill>
          <a:blip r:embed="rId4">
            <a:alphaModFix amt="55000"/>
          </a:blip>
          <a:srcRect l="28124" t="0" r="23794" b="0"/>
          <a:stretch/>
        </p:blipFill>
        <p:spPr>
          <a:xfrm>
            <a:off x="0" y="0"/>
            <a:ext cx="5860080" cy="6856200"/>
          </a:xfrm>
          <a:prstGeom prst="rect">
            <a:avLst/>
          </a:prstGeom>
          <a:ln w="0">
            <a:noFill/>
          </a:ln>
        </p:spPr>
      </p:pic>
      <p:sp>
        <p:nvSpPr>
          <p:cNvPr id="645"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46" name="Picture 18" descr=""/>
          <p:cNvPicPr/>
          <p:nvPr/>
        </p:nvPicPr>
        <p:blipFill>
          <a:blip r:embed="rId5"/>
          <a:stretch/>
        </p:blipFill>
        <p:spPr>
          <a:xfrm>
            <a:off x="289440" y="6023880"/>
            <a:ext cx="2226960" cy="620280"/>
          </a:xfrm>
          <a:prstGeom prst="rect">
            <a:avLst/>
          </a:prstGeom>
          <a:ln w="0">
            <a:noFill/>
          </a:ln>
        </p:spPr>
      </p:pic>
      <p:sp>
        <p:nvSpPr>
          <p:cNvPr id="647" name="PlaceHolder 1"/>
          <p:cNvSpPr>
            <a:spLocks noGrp="1"/>
          </p:cNvSpPr>
          <p:nvPr>
            <p:ph type="ftr" idx="20"/>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64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4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86" name="Picture 8" descr=""/>
          <p:cNvPicPr/>
          <p:nvPr/>
        </p:nvPicPr>
        <p:blipFill>
          <a:blip r:embed="rId2"/>
          <a:stretch/>
        </p:blipFill>
        <p:spPr>
          <a:xfrm>
            <a:off x="7673400" y="0"/>
            <a:ext cx="4516920" cy="6856200"/>
          </a:xfrm>
          <a:prstGeom prst="rect">
            <a:avLst/>
          </a:prstGeom>
          <a:ln w="0">
            <a:noFill/>
          </a:ln>
        </p:spPr>
      </p:pic>
      <p:pic>
        <p:nvPicPr>
          <p:cNvPr id="687" name="Picture 6" descr=""/>
          <p:cNvPicPr/>
          <p:nvPr/>
        </p:nvPicPr>
        <p:blipFill>
          <a:blip r:embed="rId3"/>
          <a:stretch/>
        </p:blipFill>
        <p:spPr>
          <a:xfrm>
            <a:off x="289440" y="6023880"/>
            <a:ext cx="2226960" cy="620280"/>
          </a:xfrm>
          <a:prstGeom prst="rect">
            <a:avLst/>
          </a:prstGeom>
          <a:ln w="0">
            <a:noFill/>
          </a:ln>
        </p:spPr>
      </p:pic>
      <p:sp>
        <p:nvSpPr>
          <p:cNvPr id="688" name="Rectangle 13"/>
          <p:cNvSpPr/>
          <p:nvPr/>
        </p:nvSpPr>
        <p:spPr>
          <a:xfrm>
            <a:off x="0" y="0"/>
            <a:ext cx="5860080" cy="685620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689" name="Picture 14" descr=""/>
          <p:cNvPicPr/>
          <p:nvPr/>
        </p:nvPicPr>
        <p:blipFill>
          <a:blip r:embed="rId4">
            <a:alphaModFix amt="55000"/>
          </a:blip>
          <a:srcRect l="28124" t="0" r="23794" b="0"/>
          <a:stretch/>
        </p:blipFill>
        <p:spPr>
          <a:xfrm>
            <a:off x="0" y="0"/>
            <a:ext cx="5860080" cy="6856200"/>
          </a:xfrm>
          <a:prstGeom prst="rect">
            <a:avLst/>
          </a:prstGeom>
          <a:ln w="0">
            <a:noFill/>
          </a:ln>
        </p:spPr>
      </p:pic>
      <p:sp>
        <p:nvSpPr>
          <p:cNvPr id="690"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91" name="Picture 19" descr=""/>
          <p:cNvPicPr/>
          <p:nvPr/>
        </p:nvPicPr>
        <p:blipFill>
          <a:blip r:embed="rId5"/>
          <a:stretch/>
        </p:blipFill>
        <p:spPr>
          <a:xfrm>
            <a:off x="289440" y="6023880"/>
            <a:ext cx="2226960" cy="620280"/>
          </a:xfrm>
          <a:prstGeom prst="rect">
            <a:avLst/>
          </a:prstGeom>
          <a:ln w="0">
            <a:noFill/>
          </a:ln>
        </p:spPr>
      </p:pic>
      <p:sp>
        <p:nvSpPr>
          <p:cNvPr id="692" name="PlaceHolder 1"/>
          <p:cNvSpPr>
            <a:spLocks noGrp="1"/>
          </p:cNvSpPr>
          <p:nvPr>
            <p:ph type="ftr" idx="21"/>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69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9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31" name="Picture 8" descr=""/>
          <p:cNvPicPr/>
          <p:nvPr/>
        </p:nvPicPr>
        <p:blipFill>
          <a:blip r:embed="rId2"/>
          <a:stretch/>
        </p:blipFill>
        <p:spPr>
          <a:xfrm>
            <a:off x="7673400" y="0"/>
            <a:ext cx="4516920" cy="6856200"/>
          </a:xfrm>
          <a:prstGeom prst="rect">
            <a:avLst/>
          </a:prstGeom>
          <a:ln w="0">
            <a:noFill/>
          </a:ln>
        </p:spPr>
      </p:pic>
      <p:pic>
        <p:nvPicPr>
          <p:cNvPr id="732" name="Picture 6" descr=""/>
          <p:cNvPicPr/>
          <p:nvPr/>
        </p:nvPicPr>
        <p:blipFill>
          <a:blip r:embed="rId3"/>
          <a:stretch/>
        </p:blipFill>
        <p:spPr>
          <a:xfrm>
            <a:off x="289440" y="6023880"/>
            <a:ext cx="2226960" cy="620280"/>
          </a:xfrm>
          <a:prstGeom prst="rect">
            <a:avLst/>
          </a:prstGeom>
          <a:ln w="0">
            <a:noFill/>
          </a:ln>
        </p:spPr>
      </p:pic>
      <p:sp>
        <p:nvSpPr>
          <p:cNvPr id="733" name="Rectangle 14"/>
          <p:cNvSpPr/>
          <p:nvPr/>
        </p:nvSpPr>
        <p:spPr>
          <a:xfrm>
            <a:off x="0" y="0"/>
            <a:ext cx="5860080" cy="685620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734" name="Picture 15" descr=""/>
          <p:cNvPicPr/>
          <p:nvPr/>
        </p:nvPicPr>
        <p:blipFill>
          <a:blip r:embed="rId4">
            <a:alphaModFix amt="86000"/>
          </a:blip>
          <a:srcRect l="28124" t="0" r="23794" b="0"/>
          <a:stretch/>
        </p:blipFill>
        <p:spPr>
          <a:xfrm>
            <a:off x="0" y="0"/>
            <a:ext cx="5860080" cy="6856200"/>
          </a:xfrm>
          <a:prstGeom prst="rect">
            <a:avLst/>
          </a:prstGeom>
          <a:ln w="0">
            <a:noFill/>
          </a:ln>
        </p:spPr>
      </p:pic>
      <p:sp>
        <p:nvSpPr>
          <p:cNvPr id="735"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736" name="Picture 18" descr=""/>
          <p:cNvPicPr/>
          <p:nvPr/>
        </p:nvPicPr>
        <p:blipFill>
          <a:blip r:embed="rId5"/>
          <a:stretch/>
        </p:blipFill>
        <p:spPr>
          <a:xfrm>
            <a:off x="289440" y="6023880"/>
            <a:ext cx="2226960" cy="620280"/>
          </a:xfrm>
          <a:prstGeom prst="rect">
            <a:avLst/>
          </a:prstGeom>
          <a:ln w="0">
            <a:noFill/>
          </a:ln>
        </p:spPr>
      </p:pic>
      <p:sp>
        <p:nvSpPr>
          <p:cNvPr id="737" name="PlaceHolder 1"/>
          <p:cNvSpPr>
            <a:spLocks noGrp="1"/>
          </p:cNvSpPr>
          <p:nvPr>
            <p:ph type="ftr" idx="22"/>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73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73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76" name="Picture 8" descr=""/>
          <p:cNvPicPr/>
          <p:nvPr/>
        </p:nvPicPr>
        <p:blipFill>
          <a:blip r:embed="rId2"/>
          <a:stretch/>
        </p:blipFill>
        <p:spPr>
          <a:xfrm>
            <a:off x="7673400" y="0"/>
            <a:ext cx="4516920" cy="6856200"/>
          </a:xfrm>
          <a:prstGeom prst="rect">
            <a:avLst/>
          </a:prstGeom>
          <a:ln w="0">
            <a:noFill/>
          </a:ln>
        </p:spPr>
      </p:pic>
      <p:pic>
        <p:nvPicPr>
          <p:cNvPr id="777" name="Picture 6" descr=""/>
          <p:cNvPicPr/>
          <p:nvPr/>
        </p:nvPicPr>
        <p:blipFill>
          <a:blip r:embed="rId3"/>
          <a:stretch/>
        </p:blipFill>
        <p:spPr>
          <a:xfrm>
            <a:off x="289440" y="6023880"/>
            <a:ext cx="2226960" cy="620280"/>
          </a:xfrm>
          <a:prstGeom prst="rect">
            <a:avLst/>
          </a:prstGeom>
          <a:ln w="0">
            <a:noFill/>
          </a:ln>
        </p:spPr>
      </p:pic>
      <p:sp>
        <p:nvSpPr>
          <p:cNvPr id="778" name="Rectangle 13"/>
          <p:cNvSpPr/>
          <p:nvPr/>
        </p:nvSpPr>
        <p:spPr>
          <a:xfrm>
            <a:off x="0" y="0"/>
            <a:ext cx="5860080" cy="685620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779" name="Picture 14" descr=""/>
          <p:cNvPicPr/>
          <p:nvPr/>
        </p:nvPicPr>
        <p:blipFill>
          <a:blip r:embed="rId4">
            <a:alphaModFix amt="86000"/>
          </a:blip>
          <a:srcRect l="28124" t="0" r="23794" b="0"/>
          <a:stretch/>
        </p:blipFill>
        <p:spPr>
          <a:xfrm>
            <a:off x="0" y="0"/>
            <a:ext cx="5860080" cy="6856200"/>
          </a:xfrm>
          <a:prstGeom prst="rect">
            <a:avLst/>
          </a:prstGeom>
          <a:ln w="0">
            <a:noFill/>
          </a:ln>
        </p:spPr>
      </p:pic>
      <p:sp>
        <p:nvSpPr>
          <p:cNvPr id="780"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781" name="Picture 19" descr=""/>
          <p:cNvPicPr/>
          <p:nvPr/>
        </p:nvPicPr>
        <p:blipFill>
          <a:blip r:embed="rId5"/>
          <a:stretch/>
        </p:blipFill>
        <p:spPr>
          <a:xfrm>
            <a:off x="289440" y="6023880"/>
            <a:ext cx="2226960" cy="620280"/>
          </a:xfrm>
          <a:prstGeom prst="rect">
            <a:avLst/>
          </a:prstGeom>
          <a:ln w="0">
            <a:noFill/>
          </a:ln>
        </p:spPr>
      </p:pic>
      <p:sp>
        <p:nvSpPr>
          <p:cNvPr id="782" name="PlaceHolder 1"/>
          <p:cNvSpPr>
            <a:spLocks noGrp="1"/>
          </p:cNvSpPr>
          <p:nvPr>
            <p:ph type="ftr" idx="23"/>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78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78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Picture 8" descr=""/>
          <p:cNvPicPr/>
          <p:nvPr/>
        </p:nvPicPr>
        <p:blipFill>
          <a:blip r:embed="rId2"/>
          <a:stretch/>
        </p:blipFill>
        <p:spPr>
          <a:xfrm>
            <a:off x="7673400" y="0"/>
            <a:ext cx="4516920" cy="6856200"/>
          </a:xfrm>
          <a:prstGeom prst="rect">
            <a:avLst/>
          </a:prstGeom>
          <a:ln w="0">
            <a:noFill/>
          </a:ln>
        </p:spPr>
      </p:pic>
      <p:pic>
        <p:nvPicPr>
          <p:cNvPr id="44" name="Picture 6" descr=""/>
          <p:cNvPicPr/>
          <p:nvPr/>
        </p:nvPicPr>
        <p:blipFill>
          <a:blip r:embed="rId3"/>
          <a:stretch/>
        </p:blipFill>
        <p:spPr>
          <a:xfrm>
            <a:off x="289440" y="6023880"/>
            <a:ext cx="2226960" cy="620280"/>
          </a:xfrm>
          <a:prstGeom prst="rect">
            <a:avLst/>
          </a:prstGeom>
          <a:ln w="0">
            <a:noFill/>
          </a:ln>
        </p:spPr>
      </p:pic>
      <p:sp>
        <p:nvSpPr>
          <p:cNvPr id="45" name="PlaceHolder 1"/>
          <p:cNvSpPr>
            <a:spLocks noGrp="1"/>
          </p:cNvSpPr>
          <p:nvPr>
            <p:ph type="ftr" idx="2"/>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46" name="PlaceHolder 2"/>
          <p:cNvSpPr>
            <a:spLocks noGrp="1"/>
          </p:cNvSpPr>
          <p:nvPr>
            <p:ph type="sldNum" idx="3"/>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C490D107-3E6A-4D09-8C2F-B47921018ED9}"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4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a:t>
            </a:r>
            <a:r>
              <a:rPr b="0" lang="en-CA" sz="3200" spc="-1" strike="noStrike">
                <a:latin typeface="Arial"/>
              </a:rPr>
              <a:t>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a:t>
            </a:r>
            <a:r>
              <a:rPr b="0" lang="en-CA" sz="2000" spc="-1" strike="noStrike">
                <a:latin typeface="Arial"/>
              </a:rPr>
              <a:t>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1" name="Picture 8" descr=""/>
          <p:cNvPicPr/>
          <p:nvPr/>
        </p:nvPicPr>
        <p:blipFill>
          <a:blip r:embed="rId2"/>
          <a:stretch/>
        </p:blipFill>
        <p:spPr>
          <a:xfrm>
            <a:off x="7673400" y="0"/>
            <a:ext cx="4516920" cy="6856200"/>
          </a:xfrm>
          <a:prstGeom prst="rect">
            <a:avLst/>
          </a:prstGeom>
          <a:ln w="0">
            <a:noFill/>
          </a:ln>
        </p:spPr>
      </p:pic>
      <p:pic>
        <p:nvPicPr>
          <p:cNvPr id="822" name="Picture 6" descr=""/>
          <p:cNvPicPr/>
          <p:nvPr/>
        </p:nvPicPr>
        <p:blipFill>
          <a:blip r:embed="rId3"/>
          <a:stretch/>
        </p:blipFill>
        <p:spPr>
          <a:xfrm>
            <a:off x="289440" y="6023880"/>
            <a:ext cx="2226960" cy="620280"/>
          </a:xfrm>
          <a:prstGeom prst="rect">
            <a:avLst/>
          </a:prstGeom>
          <a:ln w="0">
            <a:noFill/>
          </a:ln>
        </p:spPr>
      </p:pic>
      <p:sp>
        <p:nvSpPr>
          <p:cNvPr id="823" name="Rectangle 14"/>
          <p:cNvSpPr/>
          <p:nvPr/>
        </p:nvSpPr>
        <p:spPr>
          <a:xfrm>
            <a:off x="0" y="0"/>
            <a:ext cx="5860080" cy="685620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824" name="Picture 15" descr=""/>
          <p:cNvPicPr/>
          <p:nvPr/>
        </p:nvPicPr>
        <p:blipFill>
          <a:blip r:embed="rId4">
            <a:alphaModFix amt="86000"/>
          </a:blip>
          <a:srcRect l="28124" t="0" r="23794" b="0"/>
          <a:stretch/>
        </p:blipFill>
        <p:spPr>
          <a:xfrm>
            <a:off x="0" y="0"/>
            <a:ext cx="5860080" cy="6856200"/>
          </a:xfrm>
          <a:prstGeom prst="rect">
            <a:avLst/>
          </a:prstGeom>
          <a:ln w="0">
            <a:noFill/>
          </a:ln>
        </p:spPr>
      </p:pic>
      <p:sp>
        <p:nvSpPr>
          <p:cNvPr id="825"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826" name="Picture 18" descr=""/>
          <p:cNvPicPr/>
          <p:nvPr/>
        </p:nvPicPr>
        <p:blipFill>
          <a:blip r:embed="rId5"/>
          <a:stretch/>
        </p:blipFill>
        <p:spPr>
          <a:xfrm>
            <a:off x="289440" y="6023880"/>
            <a:ext cx="2226960" cy="620280"/>
          </a:xfrm>
          <a:prstGeom prst="rect">
            <a:avLst/>
          </a:prstGeom>
          <a:ln w="0">
            <a:noFill/>
          </a:ln>
        </p:spPr>
      </p:pic>
      <p:sp>
        <p:nvSpPr>
          <p:cNvPr id="827" name="PlaceHolder 1"/>
          <p:cNvSpPr>
            <a:spLocks noGrp="1"/>
          </p:cNvSpPr>
          <p:nvPr>
            <p:ph type="ftr" idx="24"/>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82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82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66" name="Picture 8" descr=""/>
          <p:cNvPicPr/>
          <p:nvPr/>
        </p:nvPicPr>
        <p:blipFill>
          <a:blip r:embed="rId2"/>
          <a:stretch/>
        </p:blipFill>
        <p:spPr>
          <a:xfrm>
            <a:off x="7673400" y="0"/>
            <a:ext cx="4516920" cy="6856200"/>
          </a:xfrm>
          <a:prstGeom prst="rect">
            <a:avLst/>
          </a:prstGeom>
          <a:ln w="0">
            <a:noFill/>
          </a:ln>
        </p:spPr>
      </p:pic>
      <p:pic>
        <p:nvPicPr>
          <p:cNvPr id="867" name="Picture 6" descr=""/>
          <p:cNvPicPr/>
          <p:nvPr/>
        </p:nvPicPr>
        <p:blipFill>
          <a:blip r:embed="rId3"/>
          <a:stretch/>
        </p:blipFill>
        <p:spPr>
          <a:xfrm>
            <a:off x="289440" y="6023880"/>
            <a:ext cx="2226960" cy="620280"/>
          </a:xfrm>
          <a:prstGeom prst="rect">
            <a:avLst/>
          </a:prstGeom>
          <a:ln w="0">
            <a:noFill/>
          </a:ln>
        </p:spPr>
      </p:pic>
      <p:sp>
        <p:nvSpPr>
          <p:cNvPr id="868" name="Rectangle 13"/>
          <p:cNvSpPr/>
          <p:nvPr/>
        </p:nvSpPr>
        <p:spPr>
          <a:xfrm>
            <a:off x="0" y="0"/>
            <a:ext cx="5860080" cy="685620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869" name="Picture 14" descr=""/>
          <p:cNvPicPr/>
          <p:nvPr/>
        </p:nvPicPr>
        <p:blipFill>
          <a:blip r:embed="rId4">
            <a:alphaModFix amt="86000"/>
          </a:blip>
          <a:srcRect l="28124" t="0" r="23794" b="0"/>
          <a:stretch/>
        </p:blipFill>
        <p:spPr>
          <a:xfrm>
            <a:off x="0" y="0"/>
            <a:ext cx="5860080" cy="6856200"/>
          </a:xfrm>
          <a:prstGeom prst="rect">
            <a:avLst/>
          </a:prstGeom>
          <a:ln w="0">
            <a:noFill/>
          </a:ln>
        </p:spPr>
      </p:pic>
      <p:sp>
        <p:nvSpPr>
          <p:cNvPr id="870"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871" name="Picture 19" descr=""/>
          <p:cNvPicPr/>
          <p:nvPr/>
        </p:nvPicPr>
        <p:blipFill>
          <a:blip r:embed="rId5"/>
          <a:stretch/>
        </p:blipFill>
        <p:spPr>
          <a:xfrm>
            <a:off x="289440" y="6023880"/>
            <a:ext cx="2226960" cy="620280"/>
          </a:xfrm>
          <a:prstGeom prst="rect">
            <a:avLst/>
          </a:prstGeom>
          <a:ln w="0">
            <a:noFill/>
          </a:ln>
        </p:spPr>
      </p:pic>
      <p:sp>
        <p:nvSpPr>
          <p:cNvPr id="872" name="PlaceHolder 1"/>
          <p:cNvSpPr>
            <a:spLocks noGrp="1"/>
          </p:cNvSpPr>
          <p:nvPr>
            <p:ph type="ftr" idx="25"/>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87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87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11" name="Picture 8" descr=""/>
          <p:cNvPicPr/>
          <p:nvPr/>
        </p:nvPicPr>
        <p:blipFill>
          <a:blip r:embed="rId2"/>
          <a:stretch/>
        </p:blipFill>
        <p:spPr>
          <a:xfrm>
            <a:off x="7673400" y="0"/>
            <a:ext cx="4516920" cy="6856200"/>
          </a:xfrm>
          <a:prstGeom prst="rect">
            <a:avLst/>
          </a:prstGeom>
          <a:ln w="0">
            <a:noFill/>
          </a:ln>
        </p:spPr>
      </p:pic>
      <p:pic>
        <p:nvPicPr>
          <p:cNvPr id="912" name="Picture 6" descr=""/>
          <p:cNvPicPr/>
          <p:nvPr/>
        </p:nvPicPr>
        <p:blipFill>
          <a:blip r:embed="rId3"/>
          <a:stretch/>
        </p:blipFill>
        <p:spPr>
          <a:xfrm>
            <a:off x="289440" y="6023880"/>
            <a:ext cx="2226960" cy="620280"/>
          </a:xfrm>
          <a:prstGeom prst="rect">
            <a:avLst/>
          </a:prstGeom>
          <a:ln w="0">
            <a:noFill/>
          </a:ln>
        </p:spPr>
      </p:pic>
      <p:pic>
        <p:nvPicPr>
          <p:cNvPr id="913" name="Picture 19" descr=""/>
          <p:cNvPicPr/>
          <p:nvPr/>
        </p:nvPicPr>
        <p:blipFill>
          <a:blip r:embed="rId4"/>
          <a:stretch/>
        </p:blipFill>
        <p:spPr>
          <a:xfrm>
            <a:off x="289440" y="6023880"/>
            <a:ext cx="2226960" cy="620280"/>
          </a:xfrm>
          <a:prstGeom prst="rect">
            <a:avLst/>
          </a:prstGeom>
          <a:ln w="0">
            <a:noFill/>
          </a:ln>
        </p:spPr>
      </p:pic>
      <p:sp>
        <p:nvSpPr>
          <p:cNvPr id="914" name="Rectangle 1"/>
          <p:cNvSpPr/>
          <p:nvPr/>
        </p:nvSpPr>
        <p:spPr>
          <a:xfrm>
            <a:off x="0" y="3568680"/>
            <a:ext cx="12190320" cy="328752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sp>
        <p:nvSpPr>
          <p:cNvPr id="915"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916" name="Picture 5" descr=""/>
          <p:cNvPicPr/>
          <p:nvPr/>
        </p:nvPicPr>
        <p:blipFill>
          <a:blip r:embed="rId5">
            <a:alphaModFix amt="55000"/>
          </a:blip>
          <a:srcRect l="-104" t="52038" r="104" b="186"/>
          <a:stretch/>
        </p:blipFill>
        <p:spPr>
          <a:xfrm>
            <a:off x="0" y="3581280"/>
            <a:ext cx="12190320" cy="3274920"/>
          </a:xfrm>
          <a:prstGeom prst="rect">
            <a:avLst/>
          </a:prstGeom>
          <a:ln w="0">
            <a:noFill/>
          </a:ln>
        </p:spPr>
      </p:pic>
      <p:pic>
        <p:nvPicPr>
          <p:cNvPr id="917" name="Picture 6" descr=""/>
          <p:cNvPicPr/>
          <p:nvPr/>
        </p:nvPicPr>
        <p:blipFill>
          <a:blip r:embed="rId6"/>
          <a:stretch/>
        </p:blipFill>
        <p:spPr>
          <a:xfrm>
            <a:off x="314640" y="5934960"/>
            <a:ext cx="2226960" cy="620280"/>
          </a:xfrm>
          <a:prstGeom prst="rect">
            <a:avLst/>
          </a:prstGeom>
          <a:ln w="0">
            <a:noFill/>
          </a:ln>
        </p:spPr>
      </p:pic>
      <p:sp>
        <p:nvSpPr>
          <p:cNvPr id="918" name="PlaceHolder 1"/>
          <p:cNvSpPr>
            <a:spLocks noGrp="1"/>
          </p:cNvSpPr>
          <p:nvPr>
            <p:ph type="ftr" idx="26"/>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919" name="PlaceHolder 2"/>
          <p:cNvSpPr>
            <a:spLocks noGrp="1"/>
          </p:cNvSpPr>
          <p:nvPr>
            <p:ph type="sldNum" idx="27"/>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A374284-9B91-49EC-8D9A-9265F219361C}"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920"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2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58" name="Picture 8" descr=""/>
          <p:cNvPicPr/>
          <p:nvPr/>
        </p:nvPicPr>
        <p:blipFill>
          <a:blip r:embed="rId2"/>
          <a:stretch/>
        </p:blipFill>
        <p:spPr>
          <a:xfrm>
            <a:off x="7673400" y="0"/>
            <a:ext cx="4516920" cy="6856200"/>
          </a:xfrm>
          <a:prstGeom prst="rect">
            <a:avLst/>
          </a:prstGeom>
          <a:ln w="0">
            <a:noFill/>
          </a:ln>
        </p:spPr>
      </p:pic>
      <p:pic>
        <p:nvPicPr>
          <p:cNvPr id="959" name="Picture 6" descr=""/>
          <p:cNvPicPr/>
          <p:nvPr/>
        </p:nvPicPr>
        <p:blipFill>
          <a:blip r:embed="rId3"/>
          <a:stretch/>
        </p:blipFill>
        <p:spPr>
          <a:xfrm>
            <a:off x="289440" y="6023880"/>
            <a:ext cx="2226960" cy="620280"/>
          </a:xfrm>
          <a:prstGeom prst="rect">
            <a:avLst/>
          </a:prstGeom>
          <a:ln w="0">
            <a:noFill/>
          </a:ln>
        </p:spPr>
      </p:pic>
      <p:pic>
        <p:nvPicPr>
          <p:cNvPr id="960" name="Picture 19" descr=""/>
          <p:cNvPicPr/>
          <p:nvPr/>
        </p:nvPicPr>
        <p:blipFill>
          <a:blip r:embed="rId4"/>
          <a:stretch/>
        </p:blipFill>
        <p:spPr>
          <a:xfrm>
            <a:off x="289440" y="6023880"/>
            <a:ext cx="2226960" cy="620280"/>
          </a:xfrm>
          <a:prstGeom prst="rect">
            <a:avLst/>
          </a:prstGeom>
          <a:ln w="0">
            <a:noFill/>
          </a:ln>
        </p:spPr>
      </p:pic>
      <p:sp>
        <p:nvSpPr>
          <p:cNvPr id="961" name="Rectangle 1"/>
          <p:cNvSpPr/>
          <p:nvPr/>
        </p:nvSpPr>
        <p:spPr>
          <a:xfrm>
            <a:off x="0" y="3568680"/>
            <a:ext cx="12190320" cy="3287520"/>
          </a:xfrm>
          <a:prstGeom prst="rect">
            <a:avLst/>
          </a:prstGeom>
          <a:solidFill>
            <a:srgbClr val="abc5bf"/>
          </a:solidFill>
          <a:ln>
            <a:noFill/>
          </a:ln>
        </p:spPr>
        <p:style>
          <a:lnRef idx="2">
            <a:schemeClr val="accent1">
              <a:shade val="50000"/>
            </a:schemeClr>
          </a:lnRef>
          <a:fillRef idx="1">
            <a:schemeClr val="accent1"/>
          </a:fillRef>
          <a:effectRef idx="0">
            <a:schemeClr val="accent1"/>
          </a:effectRef>
          <a:fontRef idx="minor"/>
        </p:style>
      </p:sp>
      <p:sp>
        <p:nvSpPr>
          <p:cNvPr id="962"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963" name="Picture 5" descr=""/>
          <p:cNvPicPr/>
          <p:nvPr/>
        </p:nvPicPr>
        <p:blipFill>
          <a:blip r:embed="rId5">
            <a:alphaModFix amt="55000"/>
          </a:blip>
          <a:srcRect l="-104" t="52038" r="104" b="186"/>
          <a:stretch/>
        </p:blipFill>
        <p:spPr>
          <a:xfrm>
            <a:off x="0" y="3581280"/>
            <a:ext cx="12190320" cy="3274920"/>
          </a:xfrm>
          <a:prstGeom prst="rect">
            <a:avLst/>
          </a:prstGeom>
          <a:ln w="0">
            <a:noFill/>
          </a:ln>
        </p:spPr>
      </p:pic>
      <p:pic>
        <p:nvPicPr>
          <p:cNvPr id="964" name="Picture 6" descr=""/>
          <p:cNvPicPr/>
          <p:nvPr/>
        </p:nvPicPr>
        <p:blipFill>
          <a:blip r:embed="rId6"/>
          <a:stretch/>
        </p:blipFill>
        <p:spPr>
          <a:xfrm>
            <a:off x="314640" y="5934960"/>
            <a:ext cx="2226960" cy="620280"/>
          </a:xfrm>
          <a:prstGeom prst="rect">
            <a:avLst/>
          </a:prstGeom>
          <a:ln w="0">
            <a:noFill/>
          </a:ln>
        </p:spPr>
      </p:pic>
      <p:sp>
        <p:nvSpPr>
          <p:cNvPr id="965" name="PlaceHolder 1"/>
          <p:cNvSpPr>
            <a:spLocks noGrp="1"/>
          </p:cNvSpPr>
          <p:nvPr>
            <p:ph type="ftr" idx="28"/>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966" name="PlaceHolder 2"/>
          <p:cNvSpPr>
            <a:spLocks noGrp="1"/>
          </p:cNvSpPr>
          <p:nvPr>
            <p:ph type="sldNum" idx="29"/>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AD7095FC-5E86-4A47-AD41-E959FF05C617}"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96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6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05" name="Picture 8" descr=""/>
          <p:cNvPicPr/>
          <p:nvPr/>
        </p:nvPicPr>
        <p:blipFill>
          <a:blip r:embed="rId2"/>
          <a:stretch/>
        </p:blipFill>
        <p:spPr>
          <a:xfrm>
            <a:off x="7673400" y="0"/>
            <a:ext cx="4516920" cy="6856200"/>
          </a:xfrm>
          <a:prstGeom prst="rect">
            <a:avLst/>
          </a:prstGeom>
          <a:ln w="0">
            <a:noFill/>
          </a:ln>
        </p:spPr>
      </p:pic>
      <p:pic>
        <p:nvPicPr>
          <p:cNvPr id="1006" name="Picture 6" descr=""/>
          <p:cNvPicPr/>
          <p:nvPr/>
        </p:nvPicPr>
        <p:blipFill>
          <a:blip r:embed="rId3"/>
          <a:stretch/>
        </p:blipFill>
        <p:spPr>
          <a:xfrm>
            <a:off x="289440" y="6023880"/>
            <a:ext cx="2226960" cy="620280"/>
          </a:xfrm>
          <a:prstGeom prst="rect">
            <a:avLst/>
          </a:prstGeom>
          <a:ln w="0">
            <a:noFill/>
          </a:ln>
        </p:spPr>
      </p:pic>
      <p:pic>
        <p:nvPicPr>
          <p:cNvPr id="1007" name="Picture 19" descr=""/>
          <p:cNvPicPr/>
          <p:nvPr/>
        </p:nvPicPr>
        <p:blipFill>
          <a:blip r:embed="rId4"/>
          <a:stretch/>
        </p:blipFill>
        <p:spPr>
          <a:xfrm>
            <a:off x="289440" y="6023880"/>
            <a:ext cx="2226960" cy="620280"/>
          </a:xfrm>
          <a:prstGeom prst="rect">
            <a:avLst/>
          </a:prstGeom>
          <a:ln w="0">
            <a:noFill/>
          </a:ln>
        </p:spPr>
      </p:pic>
      <p:sp>
        <p:nvSpPr>
          <p:cNvPr id="1008" name="Rectangle 1"/>
          <p:cNvSpPr/>
          <p:nvPr/>
        </p:nvSpPr>
        <p:spPr>
          <a:xfrm>
            <a:off x="0" y="3568680"/>
            <a:ext cx="12190320" cy="32875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009"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010" name="Picture 5" descr=""/>
          <p:cNvPicPr/>
          <p:nvPr/>
        </p:nvPicPr>
        <p:blipFill>
          <a:blip r:embed="rId5">
            <a:alphaModFix amt="55000"/>
          </a:blip>
          <a:srcRect l="-104" t="52038" r="104" b="186"/>
          <a:stretch/>
        </p:blipFill>
        <p:spPr>
          <a:xfrm>
            <a:off x="0" y="3581280"/>
            <a:ext cx="12190320" cy="3274920"/>
          </a:xfrm>
          <a:prstGeom prst="rect">
            <a:avLst/>
          </a:prstGeom>
          <a:ln w="0">
            <a:noFill/>
          </a:ln>
        </p:spPr>
      </p:pic>
      <p:pic>
        <p:nvPicPr>
          <p:cNvPr id="1011" name="Picture 6" descr=""/>
          <p:cNvPicPr/>
          <p:nvPr/>
        </p:nvPicPr>
        <p:blipFill>
          <a:blip r:embed="rId6"/>
          <a:stretch/>
        </p:blipFill>
        <p:spPr>
          <a:xfrm>
            <a:off x="314640" y="5934960"/>
            <a:ext cx="2226960" cy="620280"/>
          </a:xfrm>
          <a:prstGeom prst="rect">
            <a:avLst/>
          </a:prstGeom>
          <a:ln w="0">
            <a:noFill/>
          </a:ln>
        </p:spPr>
      </p:pic>
      <p:sp>
        <p:nvSpPr>
          <p:cNvPr id="1012" name="PlaceHolder 1"/>
          <p:cNvSpPr>
            <a:spLocks noGrp="1"/>
          </p:cNvSpPr>
          <p:nvPr>
            <p:ph type="ftr" idx="30"/>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013" name="PlaceHolder 2"/>
          <p:cNvSpPr>
            <a:spLocks noGrp="1"/>
          </p:cNvSpPr>
          <p:nvPr>
            <p:ph type="sldNum" idx="31"/>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16166E7A-B115-4615-A442-8AEFCC4A5691}"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014"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015"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52" name="Picture 8" descr=""/>
          <p:cNvPicPr/>
          <p:nvPr/>
        </p:nvPicPr>
        <p:blipFill>
          <a:blip r:embed="rId2"/>
          <a:stretch/>
        </p:blipFill>
        <p:spPr>
          <a:xfrm>
            <a:off x="7673400" y="0"/>
            <a:ext cx="4516920" cy="6856200"/>
          </a:xfrm>
          <a:prstGeom prst="rect">
            <a:avLst/>
          </a:prstGeom>
          <a:ln w="0">
            <a:noFill/>
          </a:ln>
        </p:spPr>
      </p:pic>
      <p:pic>
        <p:nvPicPr>
          <p:cNvPr id="1053" name="Picture 6" descr=""/>
          <p:cNvPicPr/>
          <p:nvPr/>
        </p:nvPicPr>
        <p:blipFill>
          <a:blip r:embed="rId3"/>
          <a:stretch/>
        </p:blipFill>
        <p:spPr>
          <a:xfrm>
            <a:off x="289440" y="6023880"/>
            <a:ext cx="2226960" cy="620280"/>
          </a:xfrm>
          <a:prstGeom prst="rect">
            <a:avLst/>
          </a:prstGeom>
          <a:ln w="0">
            <a:noFill/>
          </a:ln>
        </p:spPr>
      </p:pic>
      <p:pic>
        <p:nvPicPr>
          <p:cNvPr id="1054" name="Picture 19" descr=""/>
          <p:cNvPicPr/>
          <p:nvPr/>
        </p:nvPicPr>
        <p:blipFill>
          <a:blip r:embed="rId4"/>
          <a:stretch/>
        </p:blipFill>
        <p:spPr>
          <a:xfrm>
            <a:off x="289440" y="6023880"/>
            <a:ext cx="2226960" cy="620280"/>
          </a:xfrm>
          <a:prstGeom prst="rect">
            <a:avLst/>
          </a:prstGeom>
          <a:ln w="0">
            <a:noFill/>
          </a:ln>
        </p:spPr>
      </p:pic>
      <p:sp>
        <p:nvSpPr>
          <p:cNvPr id="1055" name="Rectangle 1"/>
          <p:cNvSpPr/>
          <p:nvPr/>
        </p:nvSpPr>
        <p:spPr>
          <a:xfrm>
            <a:off x="0" y="3568680"/>
            <a:ext cx="12190320" cy="3287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056"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057" name="Picture 5" descr=""/>
          <p:cNvPicPr/>
          <p:nvPr/>
        </p:nvPicPr>
        <p:blipFill>
          <a:blip r:embed="rId5">
            <a:alphaModFix amt="45000"/>
          </a:blip>
          <a:srcRect l="-104" t="52038" r="104" b="186"/>
          <a:stretch/>
        </p:blipFill>
        <p:spPr>
          <a:xfrm>
            <a:off x="0" y="3581280"/>
            <a:ext cx="12190320" cy="3274920"/>
          </a:xfrm>
          <a:prstGeom prst="rect">
            <a:avLst/>
          </a:prstGeom>
          <a:ln w="0">
            <a:noFill/>
          </a:ln>
        </p:spPr>
      </p:pic>
      <p:pic>
        <p:nvPicPr>
          <p:cNvPr id="1058" name="Picture 6" descr=""/>
          <p:cNvPicPr/>
          <p:nvPr/>
        </p:nvPicPr>
        <p:blipFill>
          <a:blip r:embed="rId6"/>
          <a:stretch/>
        </p:blipFill>
        <p:spPr>
          <a:xfrm>
            <a:off x="314640" y="5934960"/>
            <a:ext cx="2226960" cy="620280"/>
          </a:xfrm>
          <a:prstGeom prst="rect">
            <a:avLst/>
          </a:prstGeom>
          <a:ln w="0">
            <a:noFill/>
          </a:ln>
        </p:spPr>
      </p:pic>
      <p:sp>
        <p:nvSpPr>
          <p:cNvPr id="1059" name="PlaceHolder 1"/>
          <p:cNvSpPr>
            <a:spLocks noGrp="1"/>
          </p:cNvSpPr>
          <p:nvPr>
            <p:ph type="ftr" idx="32"/>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060" name="PlaceHolder 2"/>
          <p:cNvSpPr>
            <a:spLocks noGrp="1"/>
          </p:cNvSpPr>
          <p:nvPr>
            <p:ph type="sldNum" idx="33"/>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5CDC216E-93D9-4808-AC92-2E37F046EB9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06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06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99" name="Picture 8" descr=""/>
          <p:cNvPicPr/>
          <p:nvPr/>
        </p:nvPicPr>
        <p:blipFill>
          <a:blip r:embed="rId2"/>
          <a:stretch/>
        </p:blipFill>
        <p:spPr>
          <a:xfrm>
            <a:off x="7673400" y="0"/>
            <a:ext cx="4516920" cy="6856200"/>
          </a:xfrm>
          <a:prstGeom prst="rect">
            <a:avLst/>
          </a:prstGeom>
          <a:ln w="0">
            <a:noFill/>
          </a:ln>
        </p:spPr>
      </p:pic>
      <p:pic>
        <p:nvPicPr>
          <p:cNvPr id="1100" name="Picture 6" descr=""/>
          <p:cNvPicPr/>
          <p:nvPr/>
        </p:nvPicPr>
        <p:blipFill>
          <a:blip r:embed="rId3"/>
          <a:stretch/>
        </p:blipFill>
        <p:spPr>
          <a:xfrm>
            <a:off x="289440" y="6023880"/>
            <a:ext cx="2226960" cy="620280"/>
          </a:xfrm>
          <a:prstGeom prst="rect">
            <a:avLst/>
          </a:prstGeom>
          <a:ln w="0">
            <a:noFill/>
          </a:ln>
        </p:spPr>
      </p:pic>
      <p:pic>
        <p:nvPicPr>
          <p:cNvPr id="1101" name="Picture 19" descr=""/>
          <p:cNvPicPr/>
          <p:nvPr/>
        </p:nvPicPr>
        <p:blipFill>
          <a:blip r:embed="rId4"/>
          <a:stretch/>
        </p:blipFill>
        <p:spPr>
          <a:xfrm>
            <a:off x="289440" y="6023880"/>
            <a:ext cx="2226960" cy="620280"/>
          </a:xfrm>
          <a:prstGeom prst="rect">
            <a:avLst/>
          </a:prstGeom>
          <a:ln w="0">
            <a:noFill/>
          </a:ln>
        </p:spPr>
      </p:pic>
      <p:sp>
        <p:nvSpPr>
          <p:cNvPr id="1102" name="Rectangle 1"/>
          <p:cNvSpPr/>
          <p:nvPr/>
        </p:nvSpPr>
        <p:spPr>
          <a:xfrm>
            <a:off x="0" y="3568680"/>
            <a:ext cx="12190320" cy="3287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103"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104" name="Picture 5" descr=""/>
          <p:cNvPicPr/>
          <p:nvPr/>
        </p:nvPicPr>
        <p:blipFill>
          <a:blip r:embed="rId5">
            <a:alphaModFix amt="80000"/>
          </a:blip>
          <a:srcRect l="-104" t="52038" r="104" b="186"/>
          <a:stretch/>
        </p:blipFill>
        <p:spPr>
          <a:xfrm>
            <a:off x="0" y="3581280"/>
            <a:ext cx="12190320" cy="3274920"/>
          </a:xfrm>
          <a:prstGeom prst="rect">
            <a:avLst/>
          </a:prstGeom>
          <a:ln w="0">
            <a:noFill/>
          </a:ln>
        </p:spPr>
      </p:pic>
      <p:pic>
        <p:nvPicPr>
          <p:cNvPr id="1105" name="Picture 6" descr=""/>
          <p:cNvPicPr/>
          <p:nvPr/>
        </p:nvPicPr>
        <p:blipFill>
          <a:blip r:embed="rId6"/>
          <a:stretch/>
        </p:blipFill>
        <p:spPr>
          <a:xfrm>
            <a:off x="314640" y="5934960"/>
            <a:ext cx="2226960" cy="620280"/>
          </a:xfrm>
          <a:prstGeom prst="rect">
            <a:avLst/>
          </a:prstGeom>
          <a:ln w="0">
            <a:noFill/>
          </a:ln>
        </p:spPr>
      </p:pic>
      <p:sp>
        <p:nvSpPr>
          <p:cNvPr id="1106" name="PlaceHolder 1"/>
          <p:cNvSpPr>
            <a:spLocks noGrp="1"/>
          </p:cNvSpPr>
          <p:nvPr>
            <p:ph type="ftr" idx="34"/>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107" name="PlaceHolder 2"/>
          <p:cNvSpPr>
            <a:spLocks noGrp="1"/>
          </p:cNvSpPr>
          <p:nvPr>
            <p:ph type="sldNum" idx="35"/>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44A3A75A-2A1F-41FC-A3F8-F310E9A5BDFF}"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108"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109"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46" name="Picture 8" descr=""/>
          <p:cNvPicPr/>
          <p:nvPr/>
        </p:nvPicPr>
        <p:blipFill>
          <a:blip r:embed="rId2"/>
          <a:stretch/>
        </p:blipFill>
        <p:spPr>
          <a:xfrm>
            <a:off x="7673400" y="0"/>
            <a:ext cx="4516920" cy="6856200"/>
          </a:xfrm>
          <a:prstGeom prst="rect">
            <a:avLst/>
          </a:prstGeom>
          <a:ln w="0">
            <a:noFill/>
          </a:ln>
        </p:spPr>
      </p:pic>
      <p:pic>
        <p:nvPicPr>
          <p:cNvPr id="1147" name="Picture 6" descr=""/>
          <p:cNvPicPr/>
          <p:nvPr/>
        </p:nvPicPr>
        <p:blipFill>
          <a:blip r:embed="rId3"/>
          <a:stretch/>
        </p:blipFill>
        <p:spPr>
          <a:xfrm>
            <a:off x="289440" y="6023880"/>
            <a:ext cx="2226960" cy="620280"/>
          </a:xfrm>
          <a:prstGeom prst="rect">
            <a:avLst/>
          </a:prstGeom>
          <a:ln w="0">
            <a:noFill/>
          </a:ln>
        </p:spPr>
      </p:pic>
      <p:pic>
        <p:nvPicPr>
          <p:cNvPr id="1148" name="Picture 19" descr=""/>
          <p:cNvPicPr/>
          <p:nvPr/>
        </p:nvPicPr>
        <p:blipFill>
          <a:blip r:embed="rId4"/>
          <a:stretch/>
        </p:blipFill>
        <p:spPr>
          <a:xfrm>
            <a:off x="289440" y="6023880"/>
            <a:ext cx="2226960" cy="620280"/>
          </a:xfrm>
          <a:prstGeom prst="rect">
            <a:avLst/>
          </a:prstGeom>
          <a:ln w="0">
            <a:noFill/>
          </a:ln>
        </p:spPr>
      </p:pic>
      <p:sp>
        <p:nvSpPr>
          <p:cNvPr id="1149" name="Rectangle 1"/>
          <p:cNvSpPr/>
          <p:nvPr/>
        </p:nvSpPr>
        <p:spPr>
          <a:xfrm>
            <a:off x="0" y="3568680"/>
            <a:ext cx="12190320" cy="3287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150" name="Footer Placeholder 3"/>
          <p:cNvSpPr/>
          <p:nvPr/>
        </p:nvSpPr>
        <p:spPr>
          <a:xfrm>
            <a:off x="4584960" y="6356520"/>
            <a:ext cx="3376080" cy="36324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151" name="Picture 5" descr=""/>
          <p:cNvPicPr/>
          <p:nvPr/>
        </p:nvPicPr>
        <p:blipFill>
          <a:blip r:embed="rId5">
            <a:alphaModFix amt="79000"/>
          </a:blip>
          <a:srcRect l="-104" t="52038" r="104" b="186"/>
          <a:stretch/>
        </p:blipFill>
        <p:spPr>
          <a:xfrm>
            <a:off x="0" y="3581280"/>
            <a:ext cx="12190320" cy="3274920"/>
          </a:xfrm>
          <a:prstGeom prst="rect">
            <a:avLst/>
          </a:prstGeom>
          <a:ln w="0">
            <a:noFill/>
          </a:ln>
        </p:spPr>
      </p:pic>
      <p:pic>
        <p:nvPicPr>
          <p:cNvPr id="1152" name="Picture 6" descr=""/>
          <p:cNvPicPr/>
          <p:nvPr/>
        </p:nvPicPr>
        <p:blipFill>
          <a:blip r:embed="rId6"/>
          <a:stretch/>
        </p:blipFill>
        <p:spPr>
          <a:xfrm>
            <a:off x="314640" y="5934960"/>
            <a:ext cx="2226960" cy="620280"/>
          </a:xfrm>
          <a:prstGeom prst="rect">
            <a:avLst/>
          </a:prstGeom>
          <a:ln w="0">
            <a:noFill/>
          </a:ln>
        </p:spPr>
      </p:pic>
      <p:sp>
        <p:nvSpPr>
          <p:cNvPr id="1153" name="PlaceHolder 1"/>
          <p:cNvSpPr>
            <a:spLocks noGrp="1"/>
          </p:cNvSpPr>
          <p:nvPr>
            <p:ph type="ftr" idx="36"/>
          </p:nvPr>
        </p:nvSpPr>
        <p:spPr>
          <a:xfrm>
            <a:off x="2709000" y="6291000"/>
            <a:ext cx="3232800" cy="3693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154" name="PlaceHolder 2"/>
          <p:cNvSpPr>
            <a:spLocks noGrp="1"/>
          </p:cNvSpPr>
          <p:nvPr>
            <p:ph type="sldNum" idx="37"/>
          </p:nvPr>
        </p:nvSpPr>
        <p:spPr>
          <a:xfrm>
            <a:off x="11486520" y="633744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9DDA70EE-A8F1-4C36-AE86-DB9B4030821B}"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155"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15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93" name="Picture 8" descr=""/>
          <p:cNvPicPr/>
          <p:nvPr/>
        </p:nvPicPr>
        <p:blipFill>
          <a:blip r:embed="rId2"/>
          <a:stretch/>
        </p:blipFill>
        <p:spPr>
          <a:xfrm>
            <a:off x="7673400" y="0"/>
            <a:ext cx="4516920" cy="6856200"/>
          </a:xfrm>
          <a:prstGeom prst="rect">
            <a:avLst/>
          </a:prstGeom>
          <a:ln w="0">
            <a:noFill/>
          </a:ln>
        </p:spPr>
      </p:pic>
      <p:pic>
        <p:nvPicPr>
          <p:cNvPr id="1194" name="Picture 6" descr=""/>
          <p:cNvPicPr/>
          <p:nvPr/>
        </p:nvPicPr>
        <p:blipFill>
          <a:blip r:embed="rId3"/>
          <a:stretch/>
        </p:blipFill>
        <p:spPr>
          <a:xfrm>
            <a:off x="289440" y="6023880"/>
            <a:ext cx="2226960" cy="620280"/>
          </a:xfrm>
          <a:prstGeom prst="rect">
            <a:avLst/>
          </a:prstGeom>
          <a:ln w="0">
            <a:noFill/>
          </a:ln>
        </p:spPr>
      </p:pic>
      <p:pic>
        <p:nvPicPr>
          <p:cNvPr id="1195" name="Picture 9" descr=""/>
          <p:cNvPicPr/>
          <p:nvPr/>
        </p:nvPicPr>
        <p:blipFill>
          <a:blip r:embed="rId4"/>
          <a:stretch/>
        </p:blipFill>
        <p:spPr>
          <a:xfrm>
            <a:off x="289440" y="6023880"/>
            <a:ext cx="2226960" cy="620280"/>
          </a:xfrm>
          <a:prstGeom prst="rect">
            <a:avLst/>
          </a:prstGeom>
          <a:ln w="0">
            <a:noFill/>
          </a:ln>
        </p:spPr>
      </p:pic>
      <p:sp>
        <p:nvSpPr>
          <p:cNvPr id="119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197"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1198"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1199" name="PlaceHolder 4"/>
          <p:cNvSpPr>
            <a:spLocks noGrp="1"/>
          </p:cNvSpPr>
          <p:nvPr>
            <p:ph type="ftr" idx="38"/>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200" name="PlaceHolder 5"/>
          <p:cNvSpPr>
            <a:spLocks noGrp="1"/>
          </p:cNvSpPr>
          <p:nvPr>
            <p:ph type="sldNum" idx="39"/>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8A2DD0F-7F49-4D4C-BB3A-22962A52B941}"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4000" r:id="rId5"/>
    <p:sldLayoutId id="2147484001" r:id="rId6"/>
    <p:sldLayoutId id="2147484002" r:id="rId7"/>
    <p:sldLayoutId id="2147484003" r:id="rId8"/>
    <p:sldLayoutId id="2147484004" r:id="rId9"/>
    <p:sldLayoutId id="2147484005" r:id="rId10"/>
    <p:sldLayoutId id="2147484006" r:id="rId11"/>
    <p:sldLayoutId id="2147484007" r:id="rId12"/>
    <p:sldLayoutId id="2147484008" r:id="rId13"/>
    <p:sldLayoutId id="2147484009" r:id="rId14"/>
    <p:sldLayoutId id="2147484010" r:id="rId15"/>
    <p:sldLayoutId id="2147484011" r:id="rId16"/>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37" name="Picture 8" descr=""/>
          <p:cNvPicPr/>
          <p:nvPr/>
        </p:nvPicPr>
        <p:blipFill>
          <a:blip r:embed="rId2"/>
          <a:stretch/>
        </p:blipFill>
        <p:spPr>
          <a:xfrm>
            <a:off x="7673400" y="0"/>
            <a:ext cx="4516920" cy="6856200"/>
          </a:xfrm>
          <a:prstGeom prst="rect">
            <a:avLst/>
          </a:prstGeom>
          <a:ln w="0">
            <a:noFill/>
          </a:ln>
        </p:spPr>
      </p:pic>
      <p:pic>
        <p:nvPicPr>
          <p:cNvPr id="1238" name="Picture 6" descr=""/>
          <p:cNvPicPr/>
          <p:nvPr/>
        </p:nvPicPr>
        <p:blipFill>
          <a:blip r:embed="rId3"/>
          <a:stretch/>
        </p:blipFill>
        <p:spPr>
          <a:xfrm>
            <a:off x="289440" y="6023880"/>
            <a:ext cx="2226960" cy="620280"/>
          </a:xfrm>
          <a:prstGeom prst="rect">
            <a:avLst/>
          </a:prstGeom>
          <a:ln w="0">
            <a:noFill/>
          </a:ln>
        </p:spPr>
      </p:pic>
      <p:sp>
        <p:nvSpPr>
          <p:cNvPr id="12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240" name="PlaceHolder 2"/>
          <p:cNvSpPr>
            <a:spLocks noGrp="1"/>
          </p:cNvSpPr>
          <p:nvPr>
            <p:ph type="ftr" idx="40"/>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241" name="PlaceHolder 3"/>
          <p:cNvSpPr>
            <a:spLocks noGrp="1"/>
          </p:cNvSpPr>
          <p:nvPr>
            <p:ph type="sldNum" idx="41"/>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89A78BC-B8DE-4203-B358-F076E75ACADD}"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24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Picture 8" descr=""/>
          <p:cNvPicPr/>
          <p:nvPr/>
        </p:nvPicPr>
        <p:blipFill>
          <a:blip r:embed="rId2"/>
          <a:stretch/>
        </p:blipFill>
        <p:spPr>
          <a:xfrm>
            <a:off x="7673400" y="0"/>
            <a:ext cx="4516920" cy="6856200"/>
          </a:xfrm>
          <a:prstGeom prst="rect">
            <a:avLst/>
          </a:prstGeom>
          <a:ln w="0">
            <a:noFill/>
          </a:ln>
        </p:spPr>
      </p:pic>
      <p:pic>
        <p:nvPicPr>
          <p:cNvPr id="86" name="Picture 6" descr=""/>
          <p:cNvPicPr/>
          <p:nvPr/>
        </p:nvPicPr>
        <p:blipFill>
          <a:blip r:embed="rId3"/>
          <a:stretch/>
        </p:blipFill>
        <p:spPr>
          <a:xfrm>
            <a:off x="289440" y="6023880"/>
            <a:ext cx="2226960" cy="620280"/>
          </a:xfrm>
          <a:prstGeom prst="rect">
            <a:avLst/>
          </a:prstGeom>
          <a:ln w="0">
            <a:noFill/>
          </a:ln>
        </p:spPr>
      </p:pic>
      <p:sp>
        <p:nvSpPr>
          <p:cNvPr id="87" name="PlaceHolder 1"/>
          <p:cNvSpPr>
            <a:spLocks noGrp="1"/>
          </p:cNvSpPr>
          <p:nvPr>
            <p:ph type="ftr" idx="4"/>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88" name="PlaceHolder 2"/>
          <p:cNvSpPr>
            <a:spLocks noGrp="1"/>
          </p:cNvSpPr>
          <p:nvPr>
            <p:ph type="sldNum" idx="5"/>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8EFDBB49-812D-4F86-A6F6-79A78BE169F0}"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8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9" name="Picture 8" descr=""/>
          <p:cNvPicPr/>
          <p:nvPr/>
        </p:nvPicPr>
        <p:blipFill>
          <a:blip r:embed="rId2"/>
          <a:stretch/>
        </p:blipFill>
        <p:spPr>
          <a:xfrm>
            <a:off x="7673400" y="0"/>
            <a:ext cx="4516920" cy="6856200"/>
          </a:xfrm>
          <a:prstGeom prst="rect">
            <a:avLst/>
          </a:prstGeom>
          <a:ln w="0">
            <a:noFill/>
          </a:ln>
        </p:spPr>
      </p:pic>
      <p:pic>
        <p:nvPicPr>
          <p:cNvPr id="1280" name="Picture 6" descr=""/>
          <p:cNvPicPr/>
          <p:nvPr/>
        </p:nvPicPr>
        <p:blipFill>
          <a:blip r:embed="rId3"/>
          <a:stretch/>
        </p:blipFill>
        <p:spPr>
          <a:xfrm>
            <a:off x="289440" y="6023880"/>
            <a:ext cx="2226960" cy="620280"/>
          </a:xfrm>
          <a:prstGeom prst="rect">
            <a:avLst/>
          </a:prstGeom>
          <a:ln w="0">
            <a:noFill/>
          </a:ln>
        </p:spPr>
      </p:pic>
      <p:sp>
        <p:nvSpPr>
          <p:cNvPr id="1281" name="PlaceHolder 1"/>
          <p:cNvSpPr>
            <a:spLocks noGrp="1"/>
          </p:cNvSpPr>
          <p:nvPr>
            <p:ph type="ftr" idx="42"/>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282" name="PlaceHolder 2"/>
          <p:cNvSpPr>
            <a:spLocks noGrp="1"/>
          </p:cNvSpPr>
          <p:nvPr>
            <p:ph type="sldNum" idx="43"/>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5F7A842C-E033-4B46-AA51-E41D03384E24}"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283"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28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 name="Picture 8" descr=""/>
          <p:cNvPicPr/>
          <p:nvPr/>
        </p:nvPicPr>
        <p:blipFill>
          <a:blip r:embed="rId2"/>
          <a:stretch/>
        </p:blipFill>
        <p:spPr>
          <a:xfrm>
            <a:off x="7673400" y="0"/>
            <a:ext cx="4516920" cy="6856200"/>
          </a:xfrm>
          <a:prstGeom prst="rect">
            <a:avLst/>
          </a:prstGeom>
          <a:ln w="0">
            <a:noFill/>
          </a:ln>
        </p:spPr>
      </p:pic>
      <p:pic>
        <p:nvPicPr>
          <p:cNvPr id="128" name="Picture 6" descr=""/>
          <p:cNvPicPr/>
          <p:nvPr/>
        </p:nvPicPr>
        <p:blipFill>
          <a:blip r:embed="rId3"/>
          <a:stretch/>
        </p:blipFill>
        <p:spPr>
          <a:xfrm>
            <a:off x="289440" y="6023880"/>
            <a:ext cx="2226960" cy="620280"/>
          </a:xfrm>
          <a:prstGeom prst="rect">
            <a:avLst/>
          </a:prstGeom>
          <a:ln w="0">
            <a:noFill/>
          </a:ln>
        </p:spPr>
      </p:pic>
      <p:sp>
        <p:nvSpPr>
          <p:cNvPr id="129" name="PlaceHolder 1"/>
          <p:cNvSpPr>
            <a:spLocks noGrp="1"/>
          </p:cNvSpPr>
          <p:nvPr>
            <p:ph type="ftr" idx="6"/>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30" name="PlaceHolder 2"/>
          <p:cNvSpPr>
            <a:spLocks noGrp="1"/>
          </p:cNvSpPr>
          <p:nvPr>
            <p:ph type="sldNum" idx="7"/>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196E6498-029A-4A6D-B52D-BC7B438BA320}"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3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3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9" name="Picture 8" descr=""/>
          <p:cNvPicPr/>
          <p:nvPr/>
        </p:nvPicPr>
        <p:blipFill>
          <a:blip r:embed="rId2"/>
          <a:stretch/>
        </p:blipFill>
        <p:spPr>
          <a:xfrm>
            <a:off x="7673400" y="0"/>
            <a:ext cx="4516920" cy="6856200"/>
          </a:xfrm>
          <a:prstGeom prst="rect">
            <a:avLst/>
          </a:prstGeom>
          <a:ln w="0">
            <a:noFill/>
          </a:ln>
        </p:spPr>
      </p:pic>
      <p:pic>
        <p:nvPicPr>
          <p:cNvPr id="170" name="Picture 6" descr=""/>
          <p:cNvPicPr/>
          <p:nvPr/>
        </p:nvPicPr>
        <p:blipFill>
          <a:blip r:embed="rId3"/>
          <a:stretch/>
        </p:blipFill>
        <p:spPr>
          <a:xfrm>
            <a:off x="289440" y="6023880"/>
            <a:ext cx="2226960" cy="620280"/>
          </a:xfrm>
          <a:prstGeom prst="rect">
            <a:avLst/>
          </a:prstGeom>
          <a:ln w="0">
            <a:noFill/>
          </a:ln>
        </p:spPr>
      </p:pic>
      <p:sp>
        <p:nvSpPr>
          <p:cNvPr id="17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72"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173" name="PlaceHolder 3"/>
          <p:cNvSpPr>
            <a:spLocks noGrp="1"/>
          </p:cNvSpPr>
          <p:nvPr>
            <p:ph type="ftr" idx="8"/>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74" name="PlaceHolder 4"/>
          <p:cNvSpPr>
            <a:spLocks noGrp="1"/>
          </p:cNvSpPr>
          <p:nvPr>
            <p:ph type="sldNum" idx="9"/>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08A7527D-0A85-442F-A329-7AC12D92830E}"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1" name="Picture 8" descr=""/>
          <p:cNvPicPr/>
          <p:nvPr/>
        </p:nvPicPr>
        <p:blipFill>
          <a:blip r:embed="rId2"/>
          <a:stretch/>
        </p:blipFill>
        <p:spPr>
          <a:xfrm>
            <a:off x="7673400" y="0"/>
            <a:ext cx="4516920" cy="6856200"/>
          </a:xfrm>
          <a:prstGeom prst="rect">
            <a:avLst/>
          </a:prstGeom>
          <a:ln w="0">
            <a:noFill/>
          </a:ln>
        </p:spPr>
      </p:pic>
      <p:pic>
        <p:nvPicPr>
          <p:cNvPr id="212" name="Picture 6" descr=""/>
          <p:cNvPicPr/>
          <p:nvPr/>
        </p:nvPicPr>
        <p:blipFill>
          <a:blip r:embed="rId3"/>
          <a:stretch/>
        </p:blipFill>
        <p:spPr>
          <a:xfrm>
            <a:off x="289440" y="6023880"/>
            <a:ext cx="2226960" cy="620280"/>
          </a:xfrm>
          <a:prstGeom prst="rect">
            <a:avLst/>
          </a:prstGeom>
          <a:ln w="0">
            <a:noFill/>
          </a:ln>
        </p:spPr>
      </p:pic>
      <p:sp>
        <p:nvSpPr>
          <p:cNvPr id="2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21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215" name="PlaceHolder 3"/>
          <p:cNvSpPr>
            <a:spLocks noGrp="1"/>
          </p:cNvSpPr>
          <p:nvPr>
            <p:ph type="ftr" idx="10"/>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16" name="PlaceHolder 4"/>
          <p:cNvSpPr>
            <a:spLocks noGrp="1"/>
          </p:cNvSpPr>
          <p:nvPr>
            <p:ph type="sldNum" idx="11"/>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ACD84E86-A09F-4B68-86FF-5185D3B972CF}"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3" name="Picture 8" descr=""/>
          <p:cNvPicPr/>
          <p:nvPr/>
        </p:nvPicPr>
        <p:blipFill>
          <a:blip r:embed="rId2"/>
          <a:stretch/>
        </p:blipFill>
        <p:spPr>
          <a:xfrm>
            <a:off x="7673400" y="0"/>
            <a:ext cx="4516920" cy="6856200"/>
          </a:xfrm>
          <a:prstGeom prst="rect">
            <a:avLst/>
          </a:prstGeom>
          <a:ln w="0">
            <a:noFill/>
          </a:ln>
        </p:spPr>
      </p:pic>
      <p:pic>
        <p:nvPicPr>
          <p:cNvPr id="254" name="Picture 6" descr=""/>
          <p:cNvPicPr/>
          <p:nvPr/>
        </p:nvPicPr>
        <p:blipFill>
          <a:blip r:embed="rId3"/>
          <a:stretch/>
        </p:blipFill>
        <p:spPr>
          <a:xfrm>
            <a:off x="289440" y="6023880"/>
            <a:ext cx="2226960" cy="620280"/>
          </a:xfrm>
          <a:prstGeom prst="rect">
            <a:avLst/>
          </a:prstGeom>
          <a:ln w="0">
            <a:noFill/>
          </a:ln>
        </p:spPr>
      </p:pic>
      <p:sp>
        <p:nvSpPr>
          <p:cNvPr id="255" name="PlaceHolder 1"/>
          <p:cNvSpPr>
            <a:spLocks noGrp="1"/>
          </p:cNvSpPr>
          <p:nvPr>
            <p:ph type="ftr" idx="12"/>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56" name="PlaceHolder 2"/>
          <p:cNvSpPr>
            <a:spLocks noGrp="1"/>
          </p:cNvSpPr>
          <p:nvPr>
            <p:ph type="sldNum" idx="13"/>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48FDDC7C-F22B-46E3-866E-3EC5B4FCE7FE}"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25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5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5" name="Picture 8" descr=""/>
          <p:cNvPicPr/>
          <p:nvPr/>
        </p:nvPicPr>
        <p:blipFill>
          <a:blip r:embed="rId2"/>
          <a:stretch/>
        </p:blipFill>
        <p:spPr>
          <a:xfrm>
            <a:off x="7673400" y="0"/>
            <a:ext cx="4516920" cy="6856200"/>
          </a:xfrm>
          <a:prstGeom prst="rect">
            <a:avLst/>
          </a:prstGeom>
          <a:ln w="0">
            <a:noFill/>
          </a:ln>
        </p:spPr>
      </p:pic>
      <p:pic>
        <p:nvPicPr>
          <p:cNvPr id="296" name="Picture 6" descr=""/>
          <p:cNvPicPr/>
          <p:nvPr/>
        </p:nvPicPr>
        <p:blipFill>
          <a:blip r:embed="rId3"/>
          <a:stretch/>
        </p:blipFill>
        <p:spPr>
          <a:xfrm>
            <a:off x="289440" y="6023880"/>
            <a:ext cx="2226960" cy="620280"/>
          </a:xfrm>
          <a:prstGeom prst="rect">
            <a:avLst/>
          </a:prstGeom>
          <a:ln w="0">
            <a:noFill/>
          </a:ln>
        </p:spPr>
      </p:pic>
      <p:sp>
        <p:nvSpPr>
          <p:cNvPr id="29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298"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299" name="PlaceHolder 3"/>
          <p:cNvSpPr>
            <a:spLocks noGrp="1"/>
          </p:cNvSpPr>
          <p:nvPr>
            <p:ph type="ftr" idx="14"/>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300" name="PlaceHolder 4"/>
          <p:cNvSpPr>
            <a:spLocks noGrp="1"/>
          </p:cNvSpPr>
          <p:nvPr>
            <p:ph type="sldNum" idx="15"/>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7BDD66A6-455F-45AB-ABE3-7A3111A6D1BB}"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7" name="Picture 8" descr=""/>
          <p:cNvPicPr/>
          <p:nvPr/>
        </p:nvPicPr>
        <p:blipFill>
          <a:blip r:embed="rId2"/>
          <a:stretch/>
        </p:blipFill>
        <p:spPr>
          <a:xfrm>
            <a:off x="7673400" y="0"/>
            <a:ext cx="4516920" cy="6856200"/>
          </a:xfrm>
          <a:prstGeom prst="rect">
            <a:avLst/>
          </a:prstGeom>
          <a:ln w="0">
            <a:noFill/>
          </a:ln>
        </p:spPr>
      </p:pic>
      <p:pic>
        <p:nvPicPr>
          <p:cNvPr id="338" name="Picture 6" descr=""/>
          <p:cNvPicPr/>
          <p:nvPr/>
        </p:nvPicPr>
        <p:blipFill>
          <a:blip r:embed="rId3"/>
          <a:stretch/>
        </p:blipFill>
        <p:spPr>
          <a:xfrm>
            <a:off x="289440" y="6023880"/>
            <a:ext cx="2226960" cy="620280"/>
          </a:xfrm>
          <a:prstGeom prst="rect">
            <a:avLst/>
          </a:prstGeom>
          <a:ln w="0">
            <a:noFill/>
          </a:ln>
        </p:spPr>
      </p:pic>
      <p:sp>
        <p:nvSpPr>
          <p:cNvPr id="33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34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341" name="PlaceHolder 3"/>
          <p:cNvSpPr>
            <a:spLocks noGrp="1"/>
          </p:cNvSpPr>
          <p:nvPr>
            <p:ph type="ftr" idx="16"/>
          </p:nvPr>
        </p:nvSpPr>
        <p:spPr>
          <a:xfrm>
            <a:off x="4432680" y="6203880"/>
            <a:ext cx="3376080" cy="3632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342" name="PlaceHolder 4"/>
          <p:cNvSpPr>
            <a:spLocks noGrp="1"/>
          </p:cNvSpPr>
          <p:nvPr>
            <p:ph type="sldNum" idx="17"/>
          </p:nvPr>
        </p:nvSpPr>
        <p:spPr>
          <a:xfrm>
            <a:off x="11334240" y="6184800"/>
            <a:ext cx="613080" cy="37260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F30AF283-70DF-4A0C-A812-C857FBFF712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hyperlink" Target="https://mapoflondon.uvic.ca/" TargetMode="External"/><Relationship Id="rId2" Type="http://schemas.openxmlformats.org/officeDocument/2006/relationships/hyperlink" Target="https://bcgenesis.uvic.ca/" TargetMode="External"/><Relationship Id="rId3" Type="http://schemas.openxmlformats.org/officeDocument/2006/relationships/hyperlink" Target="https://loi.uvic.ca/archive" TargetMode="External"/><Relationship Id="rId4"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slideLayout" Target="../slideLayouts/slideLayout73.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slideLayout" Target="../slideLayouts/slideLayout7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s://endings.uvic.ca/principles.html#release-management" TargetMode="External"/><Relationship Id="rId2" Type="http://schemas.openxmlformats.org/officeDocument/2006/relationships/slideLayout" Target="../slideLayouts/slideLayout7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7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hyperlink" Target="https://web.uvic.ca/hrd/indonesian/" TargetMode="External"/><Relationship Id="rId2" Type="http://schemas.openxmlformats.org/officeDocument/2006/relationships/image" Target="../media/image106.png"/><Relationship Id="rId3"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slideLayout" Target="../slideLayouts/slideLayout8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7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5.xml.rels><?xml version="1.0" encoding="UTF-8"?>
<Relationships xmlns="http://schemas.openxmlformats.org/package/2006/relationships"><Relationship Id="rId1" Type="http://schemas.openxmlformats.org/officeDocument/2006/relationships/hyperlink" Target="https://web.uvic.ca/lancenrd/martin/weblang/" TargetMode="External"/><Relationship Id="rId2" Type="http://schemas.openxmlformats.org/officeDocument/2006/relationships/image" Target="../media/image107.png"/><Relationship Id="rId3"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97.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97.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97.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97.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97.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97.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97.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97.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97.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97.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97.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42.png"/><Relationship Id="rId2" Type="http://schemas.openxmlformats.org/officeDocument/2006/relationships/slideLayout" Target="../slideLayouts/slideLayout97.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97.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44.png"/><Relationship Id="rId2" Type="http://schemas.openxmlformats.org/officeDocument/2006/relationships/slideLayout" Target="../slideLayouts/slideLayout97.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slideLayout" Target="../slideLayouts/slideLayout97.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slideLayout" Target="../slideLayouts/slideLayout97.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slideLayout" Target="../slideLayouts/slideLayout97.xml"/>
</Relationships>
</file>

<file path=ppt/slides/_rels/slide7.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title"/>
          </p:nvPr>
        </p:nvSpPr>
        <p:spPr>
          <a:xfrm>
            <a:off x="1886760" y="3232800"/>
            <a:ext cx="8385840" cy="1454760"/>
          </a:xfrm>
          <a:prstGeom prst="rect">
            <a:avLst/>
          </a:prstGeom>
          <a:noFill/>
          <a:ln w="0">
            <a:noFill/>
          </a:ln>
        </p:spPr>
        <p:txBody>
          <a:bodyPr lIns="90000" rIns="0" tIns="0" bIns="0" anchor="t">
            <a:noAutofit/>
          </a:bodyPr>
          <a:p>
            <a:pPr algn="ctr">
              <a:lnSpc>
                <a:spcPct val="90000"/>
              </a:lnSpc>
              <a:buNone/>
            </a:pPr>
            <a:r>
              <a:rPr b="0" lang="en-US" sz="4800" spc="-1" strike="noStrike">
                <a:solidFill>
                  <a:srgbClr val="004c65"/>
                </a:solidFill>
                <a:latin typeface="Arial"/>
                <a:ea typeface="Roboto Medium"/>
              </a:rPr>
              <a:t>Eliminating technical debt in Digital Humanities projects</a:t>
            </a:r>
            <a:endParaRPr b="0" lang="en-CA" sz="4800" spc="-1" strike="noStrike">
              <a:latin typeface="Arial"/>
            </a:endParaRPr>
          </a:p>
        </p:txBody>
      </p:sp>
      <p:sp>
        <p:nvSpPr>
          <p:cNvPr id="1328" name="PlaceHolder 2"/>
          <p:cNvSpPr>
            <a:spLocks noGrp="1"/>
          </p:cNvSpPr>
          <p:nvPr>
            <p:ph type="subTitle"/>
          </p:nvPr>
        </p:nvSpPr>
        <p:spPr>
          <a:xfrm>
            <a:off x="1886760" y="4689000"/>
            <a:ext cx="8400600" cy="675720"/>
          </a:xfrm>
          <a:prstGeom prst="rect">
            <a:avLst/>
          </a:prstGeom>
          <a:noFill/>
          <a:ln w="0">
            <a:noFill/>
          </a:ln>
        </p:spPr>
        <p:txBody>
          <a:bodyPr lIns="0" rIns="0" tIns="0" bIns="0" anchor="t">
            <a:noAutofit/>
          </a:bodyPr>
          <a:p>
            <a:pPr marL="228600" indent="-228600" algn="ctr">
              <a:lnSpc>
                <a:spcPct val="90000"/>
              </a:lnSpc>
              <a:spcBef>
                <a:spcPts val="1001"/>
              </a:spcBef>
              <a:buNone/>
              <a:tabLst>
                <a:tab algn="l" pos="0"/>
              </a:tabLst>
            </a:pPr>
            <a:r>
              <a:rPr b="0" lang="en-US" sz="2400" spc="-1" strike="noStrike">
                <a:solidFill>
                  <a:srgbClr val="004c65"/>
                </a:solidFill>
                <a:latin typeface="Arial"/>
                <a:ea typeface="Roboto"/>
              </a:rPr>
              <a:t>Janelle Jenstad and Martin Holmes</a:t>
            </a:r>
            <a:br>
              <a:rPr sz="2400"/>
            </a:br>
            <a:r>
              <a:rPr b="0" lang="en-US" sz="2000" spc="-1" strike="noStrike">
                <a:solidFill>
                  <a:srgbClr val="004c65"/>
                </a:solidFill>
                <a:latin typeface="Arial"/>
                <a:ea typeface="Roboto"/>
              </a:rPr>
              <a:t>University of Victoria Humanities Computing and Media Centre</a:t>
            </a:r>
            <a:endParaRPr b="0" lang="en-CA"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7" name="Picture 1266" descr=""/>
          <p:cNvPicPr/>
          <p:nvPr/>
        </p:nvPicPr>
        <p:blipFill>
          <a:blip r:embed="rId1"/>
          <a:stretch/>
        </p:blipFill>
        <p:spPr>
          <a:xfrm>
            <a:off x="5220000" y="1080360"/>
            <a:ext cx="5038920" cy="5038920"/>
          </a:xfrm>
          <a:prstGeom prst="rect">
            <a:avLst/>
          </a:prstGeom>
          <a:ln w="0">
            <a:noFill/>
          </a:ln>
        </p:spPr>
      </p:pic>
      <p:sp>
        <p:nvSpPr>
          <p:cNvPr id="1348" name="TextBox 1267"/>
          <p:cNvSpPr/>
          <p:nvPr/>
        </p:nvSpPr>
        <p:spPr>
          <a:xfrm>
            <a:off x="540000" y="1260000"/>
            <a:ext cx="3454920" cy="1625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Update Java: Tomcat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Tomcat: Cocoon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Cocoon: eXist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eXist: XQuery has to be </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rewritten.</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1349" name="TextBox 1268"/>
          <p:cNvSpPr/>
          <p:nvPr/>
        </p:nvSpPr>
        <p:spPr>
          <a:xfrm>
            <a:off x="564120" y="3205800"/>
            <a:ext cx="3935160" cy="1113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OS update requires MySQL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MySQL update requires PHP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PHP update requires code rewrite.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1350" name="TextBox 1"/>
          <p:cNvSpPr/>
          <p:nvPr/>
        </p:nvSpPr>
        <p:spPr>
          <a:xfrm>
            <a:off x="564120" y="4609800"/>
            <a:ext cx="3935160" cy="11134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Miss an update and your site is vulnerable to attack.</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1351" name="PlaceHolder 5"/>
          <p:cNvSpPr txBox="1"/>
          <p:nvPr/>
        </p:nvSpPr>
        <p:spPr>
          <a:xfrm>
            <a:off x="428400" y="36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Horrible technical debt</a:t>
            </a:r>
            <a:endParaRPr b="0" lang="en-CA" sz="5200" spc="-1" strike="noStrike">
              <a:solidFill>
                <a:srgbClr val="000000"/>
              </a:solidFill>
              <a:latin typeface="Arial"/>
            </a:endParaRPr>
          </a:p>
        </p:txBody>
      </p:sp>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PlaceHolder 1"/>
          <p:cNvSpPr>
            <a:spLocks noGrp="1"/>
          </p:cNvSpPr>
          <p:nvPr>
            <p:ph type="title"/>
          </p:nvPr>
        </p:nvSpPr>
        <p:spPr>
          <a:xfrm>
            <a:off x="428400" y="360000"/>
            <a:ext cx="5510880" cy="104148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Now every project is a Tamagotchi.</a:t>
            </a:r>
            <a:endParaRPr b="0" lang="en-CA" sz="3200" spc="-1" strike="noStrike">
              <a:latin typeface="Arial"/>
            </a:endParaRPr>
          </a:p>
        </p:txBody>
      </p:sp>
      <p:pic>
        <p:nvPicPr>
          <p:cNvPr id="1353" name="Picture 1270" descr=""/>
          <p:cNvPicPr/>
          <p:nvPr/>
        </p:nvPicPr>
        <p:blipFill>
          <a:blip r:embed="rId1"/>
          <a:stretch/>
        </p:blipFill>
        <p:spPr>
          <a:xfrm>
            <a:off x="6778080" y="0"/>
            <a:ext cx="5101200" cy="6856920"/>
          </a:xfrm>
          <a:prstGeom prst="rect">
            <a:avLst/>
          </a:prstGeom>
          <a:ln w="0">
            <a:noFill/>
          </a:ln>
        </p:spPr>
      </p:pic>
      <p:sp>
        <p:nvSpPr>
          <p:cNvPr id="1354" name="PlaceHolder 7"/>
          <p:cNvSpPr/>
          <p:nvPr/>
        </p:nvSpPr>
        <p:spPr>
          <a:xfrm>
            <a:off x="824400" y="1621800"/>
            <a:ext cx="5510880" cy="10414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Life is nothing but maintenance.</a:t>
            </a:r>
            <a:endParaRPr b="0" lang="en-CA" sz="3200" spc="-1" strike="noStrike">
              <a:latin typeface="Arial"/>
            </a:endParaRPr>
          </a:p>
        </p:txBody>
      </p:sp>
      <p:sp>
        <p:nvSpPr>
          <p:cNvPr id="1355" name="PlaceHolder 8"/>
          <p:cNvSpPr/>
          <p:nvPr/>
        </p:nvSpPr>
        <p:spPr>
          <a:xfrm>
            <a:off x="1080000" y="2917800"/>
            <a:ext cx="5510880" cy="10414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There’s no time for new projects.</a:t>
            </a:r>
            <a:endParaRPr b="0" lang="en-CA" sz="3200" spc="-1" strike="noStrike">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PlaceHolder 1"/>
          <p:cNvSpPr>
            <a:spLocks noGrp="1"/>
          </p:cNvSpPr>
          <p:nvPr>
            <p:ph type="title"/>
          </p:nvPr>
        </p:nvSpPr>
        <p:spPr>
          <a:xfrm>
            <a:off x="428400" y="36000"/>
            <a:ext cx="11091600" cy="162000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wait – it’s worse. Remember this?</a:t>
            </a:r>
            <a:endParaRPr b="0" lang="en-CA" sz="5200" spc="-1" strike="noStrike">
              <a:solidFill>
                <a:srgbClr val="000000"/>
              </a:solidFill>
              <a:latin typeface="Arial"/>
            </a:endParaRPr>
          </a:p>
        </p:txBody>
      </p:sp>
      <p:sp>
        <p:nvSpPr>
          <p:cNvPr id="1357" name="PlaceHolder 2"/>
          <p:cNvSpPr>
            <a:spLocks noGrp="1"/>
          </p:cNvSpPr>
          <p:nvPr>
            <p:ph/>
          </p:nvPr>
        </p:nvSpPr>
        <p:spPr>
          <a:xfrm>
            <a:off x="447840" y="1980000"/>
            <a:ext cx="10175400" cy="1799280"/>
          </a:xfrm>
          <a:prstGeom prst="rect">
            <a:avLst/>
          </a:prstGeom>
          <a:noFill/>
          <a:ln w="0">
            <a:noFill/>
          </a:ln>
        </p:spPr>
        <p:txBody>
          <a:bodyPr lIns="90000" rIns="90000" tIns="45000" bIns="45000" anchor="t">
            <a:noAutofit/>
          </a:bodyPr>
          <a:p>
            <a:pPr>
              <a:lnSpc>
                <a:spcPct val="90000"/>
              </a:lnSpc>
              <a:spcBef>
                <a:spcPts val="1001"/>
              </a:spcBef>
              <a:buNone/>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Individual documents can be published as soon as they’re ready (“rolling publication”).</a:t>
            </a:r>
            <a:endParaRPr b="0" lang="en-CA" sz="2400" spc="-1" strike="noStrike">
              <a:latin typeface="Arial"/>
            </a:endParaRPr>
          </a:p>
        </p:txBody>
      </p:sp>
      <p:sp>
        <p:nvSpPr>
          <p:cNvPr id="1358" name="PlaceHolder 13"/>
          <p:cNvSpPr/>
          <p:nvPr/>
        </p:nvSpPr>
        <p:spPr>
          <a:xfrm>
            <a:off x="2160000" y="3960000"/>
            <a:ext cx="8459280" cy="179928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CA" sz="2400" spc="-1" strike="noStrike">
              <a:latin typeface="Arial"/>
            </a:endParaRPr>
          </a:p>
          <a:p>
            <a:pPr>
              <a:lnSpc>
                <a:spcPct val="90000"/>
              </a:lnSpc>
              <a:spcBef>
                <a:spcPts val="1001"/>
              </a:spcBef>
              <a:buNone/>
            </a:pPr>
            <a:r>
              <a:rPr b="0" lang="en-US" sz="2400" spc="-1" strike="noStrike">
                <a:solidFill>
                  <a:srgbClr val="000000"/>
                </a:solidFill>
                <a:latin typeface="Arial"/>
                <a:ea typeface="Roboto"/>
              </a:rPr>
              <a:t>It seemed like a good idea at the time...</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PlaceHolder 10"/>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0" name="Google Shape;192;p 1"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1"/>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2" name="Google Shape;192;p 3"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4"/>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4" name="Google Shape;192;p 4"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5"/>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6" name="Google Shape;192;p 5"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PlaceHolder 16"/>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68" name="Google Shape;192;p 6"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7"/>
          <p:cNvSpPr/>
          <p:nvPr/>
        </p:nvSpPr>
        <p:spPr>
          <a:xfrm>
            <a:off x="415800" y="282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solidFill>
                <a:srgbClr val="000000"/>
              </a:solidFill>
              <a:latin typeface="Arial"/>
            </a:endParaRPr>
          </a:p>
        </p:txBody>
      </p:sp>
      <p:pic>
        <p:nvPicPr>
          <p:cNvPr id="1370" name="Google Shape;192;p 7" descr=""/>
          <p:cNvPicPr/>
          <p:nvPr/>
        </p:nvPicPr>
        <p:blipFill>
          <a:blip r:embed="rId1"/>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PlaceHolder 18"/>
          <p:cNvSpPr/>
          <p:nvPr/>
        </p:nvSpPr>
        <p:spPr>
          <a:xfrm>
            <a:off x="415440" y="426240"/>
            <a:ext cx="11359080" cy="105552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A digital edition is a network, not a collection of discrete docs.</a:t>
            </a:r>
            <a:endParaRPr b="0" lang="en-CA" sz="2800" spc="-1" strike="noStrike">
              <a:solidFill>
                <a:srgbClr val="000000"/>
              </a:solidFill>
              <a:latin typeface="Arial"/>
            </a:endParaRPr>
          </a:p>
        </p:txBody>
      </p:sp>
      <p:pic>
        <p:nvPicPr>
          <p:cNvPr id="1372" name="Google Shape;204;p 1" descr=""/>
          <p:cNvPicPr/>
          <p:nvPr/>
        </p:nvPicPr>
        <p:blipFill>
          <a:blip r:embed="rId1"/>
          <a:stretch/>
        </p:blipFill>
        <p:spPr>
          <a:xfrm>
            <a:off x="3285000" y="1279800"/>
            <a:ext cx="5620680" cy="4967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algn="ctr">
              <a:lnSpc>
                <a:spcPct val="100000"/>
              </a:lnSpc>
              <a:buNone/>
            </a:pPr>
            <a:r>
              <a:rPr b="0" lang="en-CA" sz="4400" spc="-1" strike="noStrike">
                <a:solidFill>
                  <a:srgbClr val="000000"/>
                </a:solidFill>
                <a:latin typeface="Arial"/>
                <a:ea typeface="DejaVu Sans"/>
              </a:rPr>
              <a:t>Outline</a:t>
            </a:r>
            <a:endParaRPr b="0" lang="en-CA" sz="4400" spc="-1" strike="noStrike">
              <a:latin typeface="Arial"/>
            </a:endParaRPr>
          </a:p>
        </p:txBody>
      </p:sp>
      <p:sp>
        <p:nvSpPr>
          <p:cNvPr id="1330" name="PlaceHolder 2"/>
          <p:cNvSpPr>
            <a:spLocks noGrp="1"/>
          </p:cNvSpPr>
          <p:nvPr>
            <p:ph/>
          </p:nvPr>
        </p:nvSpPr>
        <p:spPr>
          <a:xfrm>
            <a:off x="609480" y="1310400"/>
            <a:ext cx="10971360" cy="4270680"/>
          </a:xfrm>
          <a:prstGeom prst="rect">
            <a:avLst/>
          </a:prstGeom>
          <a:noFill/>
          <a:ln w="0">
            <a:noFill/>
          </a:ln>
        </p:spPr>
        <p:txBody>
          <a:bodyPr lIns="0" rIns="0" tIns="0" bIns="0" anchor="t">
            <a:normAutofit fontScale="56000"/>
          </a:bodyPr>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Who we are and what we do</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What we used to do 20+ years ago</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The advent of exciting new tools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Problems with the new approach:</a:t>
            </a:r>
            <a:endParaRPr b="0" lang="en-CA" sz="32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Sporadic/partial publication with missing dependencies</a:t>
            </a:r>
            <a:endParaRPr b="0" lang="en-CA" sz="28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Uncitability</a:t>
            </a:r>
            <a:endParaRPr b="0" lang="en-CA" sz="28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Maintenance burden and security risks (Tamagotchi projects)</a:t>
            </a:r>
            <a:endParaRPr b="0" lang="en-CA"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We were thinking like software devs. How about thinking like humanists?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book editions have worked for centuries (Speculum pecatris)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can we use this model for digital editions? (Pet rock projects)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Endings principles.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Everything we gain.</a:t>
            </a:r>
            <a:endParaRPr b="0" lang="en-CA" sz="3200" spc="-1" strike="noStrike">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9"/>
          <p:cNvSpPr/>
          <p:nvPr/>
        </p:nvSpPr>
        <p:spPr>
          <a:xfrm>
            <a:off x="415800" y="176760"/>
            <a:ext cx="11359080" cy="1055520"/>
          </a:xfrm>
          <a:prstGeom prst="rect">
            <a:avLst/>
          </a:prstGeom>
          <a:noFill/>
          <a:ln w="0">
            <a:noFill/>
          </a:ln>
        </p:spPr>
        <p:style>
          <a:lnRef idx="0"/>
          <a:fillRef idx="0"/>
          <a:effectRef idx="0"/>
          <a:fontRef idx="minor"/>
        </p:style>
        <p:txBody>
          <a:bodyPr lIns="0" rIns="0" tIns="0" bIns="0" anchor="t">
            <a:normAutofit/>
          </a:bodyPr>
          <a:p>
            <a:pPr algn="ctr">
              <a:lnSpc>
                <a:spcPct val="100000"/>
              </a:lnSpc>
              <a:spcBef>
                <a:spcPts val="479"/>
              </a:spcBef>
              <a:buNone/>
              <a:tabLst>
                <a:tab algn="l" pos="0"/>
              </a:tabLst>
            </a:pPr>
            <a:r>
              <a:rPr b="0" lang="en-CA" sz="5200" spc="-1" strike="noStrike">
                <a:solidFill>
                  <a:srgbClr val="000000"/>
                </a:solidFill>
                <a:latin typeface="Arial"/>
                <a:ea typeface="Arial"/>
              </a:rPr>
              <a:t>Network map of MoEML</a:t>
            </a:r>
            <a:endParaRPr b="0" lang="en-CA" sz="5200" spc="-1" strike="noStrike">
              <a:solidFill>
                <a:srgbClr val="000000"/>
              </a:solidFill>
              <a:latin typeface="Arial"/>
            </a:endParaRPr>
          </a:p>
        </p:txBody>
      </p:sp>
      <p:pic>
        <p:nvPicPr>
          <p:cNvPr id="1374" name="Google Shape;210;p 1" descr=""/>
          <p:cNvPicPr/>
          <p:nvPr/>
        </p:nvPicPr>
        <p:blipFill>
          <a:blip r:embed="rId1"/>
          <a:stretch/>
        </p:blipFill>
        <p:spPr>
          <a:xfrm>
            <a:off x="3241800" y="945720"/>
            <a:ext cx="5708160" cy="57078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20"/>
          <p:cNvSpPr/>
          <p:nvPr/>
        </p:nvSpPr>
        <p:spPr>
          <a:xfrm>
            <a:off x="428760" y="360"/>
            <a:ext cx="11271240" cy="104148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scholarly corollary</a:t>
            </a:r>
            <a:endParaRPr b="0" lang="en-CA" sz="5200" spc="-1" strike="noStrike">
              <a:solidFill>
                <a:srgbClr val="000000"/>
              </a:solidFill>
              <a:latin typeface="Arial"/>
            </a:endParaRPr>
          </a:p>
        </p:txBody>
      </p:sp>
      <p:sp>
        <p:nvSpPr>
          <p:cNvPr id="1376" name="PlaceHolder 21"/>
          <p:cNvSpPr/>
          <p:nvPr/>
        </p:nvSpPr>
        <p:spPr>
          <a:xfrm>
            <a:off x="448200" y="1980360"/>
            <a:ext cx="10175400" cy="340020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one “document” cause changes to other “documents”.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 is no reliable way to cite a “page”.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There’s no way to get back to the version of a “page” you saw last week.</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nobody will cite the project.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the scholars involved will not win prizes/get tenure/get grant money/be happy and successful.</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7" name="PlaceHolder 22"/>
          <p:cNvSpPr/>
          <p:nvPr/>
        </p:nvSpPr>
        <p:spPr>
          <a:xfrm>
            <a:off x="428760" y="144360"/>
            <a:ext cx="9450360" cy="10414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So the rolling-release technical-debt model is:</a:t>
            </a:r>
            <a:endParaRPr b="0" lang="en-CA" sz="3200" spc="-1" strike="noStrike">
              <a:solidFill>
                <a:srgbClr val="000000"/>
              </a:solidFill>
              <a:latin typeface="Arial"/>
            </a:endParaRPr>
          </a:p>
        </p:txBody>
      </p:sp>
      <p:sp>
        <p:nvSpPr>
          <p:cNvPr id="1378" name="PlaceHolder 23"/>
          <p:cNvSpPr/>
          <p:nvPr/>
        </p:nvSpPr>
        <p:spPr>
          <a:xfrm>
            <a:off x="448200" y="1980360"/>
            <a:ext cx="10175400" cy="340020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bad for developers because they spend their lives on maintenance; and</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bad for scholars because their work appears untrustworthy and uncitable.</a:t>
            </a:r>
            <a:endParaRPr b="0" lang="en-CA" sz="2400" spc="-1" strike="noStrike">
              <a:latin typeface="Arial"/>
            </a:endParaRPr>
          </a:p>
          <a:p>
            <a:pPr>
              <a:lnSpc>
                <a:spcPct val="90000"/>
              </a:lnSpc>
              <a:spcBef>
                <a:spcPts val="1001"/>
              </a:spcBef>
              <a:buNone/>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let’s stop thinking like software developers, and start thinking like proper humanists.</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type="title"/>
          </p:nvPr>
        </p:nvSpPr>
        <p:spPr>
          <a:xfrm>
            <a:off x="677160" y="213840"/>
            <a:ext cx="10639800" cy="1634400"/>
          </a:xfrm>
          <a:prstGeom prst="rect">
            <a:avLst/>
          </a:prstGeom>
          <a:noFill/>
          <a:ln w="0">
            <a:noFill/>
          </a:ln>
        </p:spPr>
        <p:txBody>
          <a:bodyPr lIns="0" rIns="0" tIns="0" bIns="0" anchor="ctr">
            <a:normAutofit/>
          </a:bodyPr>
          <a:p>
            <a:pPr algn="ctr">
              <a:lnSpc>
                <a:spcPct val="90000"/>
              </a:lnSpc>
              <a:buNone/>
            </a:pPr>
            <a:r>
              <a:rPr b="0" lang="en-CA" sz="4000" spc="-1" strike="noStrike">
                <a:solidFill>
                  <a:srgbClr val="000000"/>
                </a:solidFill>
                <a:latin typeface="Arial"/>
                <a:ea typeface="Arial"/>
              </a:rPr>
              <a:t>Justifiable Suspicion of Moving Targets</a:t>
            </a:r>
            <a:endParaRPr b="0" lang="en-CA" sz="4000" spc="-1" strike="noStrike">
              <a:solidFill>
                <a:srgbClr val="000000"/>
              </a:solidFill>
              <a:latin typeface="Arial"/>
            </a:endParaRPr>
          </a:p>
        </p:txBody>
      </p:sp>
      <p:sp>
        <p:nvSpPr>
          <p:cNvPr id="1380" name="PlaceHolder 2"/>
          <p:cNvSpPr>
            <a:spLocks noGrp="1"/>
          </p:cNvSpPr>
          <p:nvPr>
            <p:ph/>
          </p:nvPr>
        </p:nvSpPr>
        <p:spPr>
          <a:xfrm>
            <a:off x="1182960" y="1848960"/>
            <a:ext cx="9203400" cy="45601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 </a:t>
            </a:r>
            <a:r>
              <a:rPr b="0" lang="en-CA" sz="2400" spc="-1" strike="noStrike">
                <a:solidFill>
                  <a:srgbClr val="000000"/>
                </a:solidFill>
                <a:latin typeface="Arial"/>
                <a:ea typeface="Arial"/>
              </a:rPr>
              <a:t>you should never end your research with </a:t>
            </a:r>
            <a:r>
              <a:rPr b="0" i="1" lang="en-CA" sz="2400" spc="-1" strike="noStrike">
                <a:solidFill>
                  <a:srgbClr val="000000"/>
                </a:solidFill>
                <a:latin typeface="Arial"/>
                <a:ea typeface="Arial"/>
              </a:rPr>
              <a:t>Wikipedia</a:t>
            </a:r>
            <a:r>
              <a:rPr b="0" lang="en-CA" sz="2400" spc="-1" strike="noStrike">
                <a:solidFill>
                  <a:srgbClr val="000000"/>
                </a:solidFill>
                <a:latin typeface="Arial"/>
                <a:ea typeface="Arial"/>
              </a:rPr>
              <a:t> or another wiki. Instead, use such sites at the very beginning stages of your research to gather basic information and sources and then move on to more credible sources.</a:t>
            </a:r>
            <a:endParaRPr b="0" lang="en-CA" sz="2400" spc="-1" strike="noStrike">
              <a:latin typeface="Arial"/>
            </a:endParaRPr>
          </a:p>
          <a:p>
            <a:pPr marL="228600" indent="-228600" algn="r">
              <a:lnSpc>
                <a:spcPct val="100000"/>
              </a:lnSpc>
              <a:spcBef>
                <a:spcPts val="360"/>
              </a:spcBef>
              <a:buNone/>
              <a:tabLst>
                <a:tab algn="l" pos="0"/>
              </a:tabLst>
            </a:pPr>
            <a:r>
              <a:rPr b="0" lang="en-CA" sz="2400" spc="-1" strike="noStrike">
                <a:solidFill>
                  <a:srgbClr val="000000"/>
                </a:solidFill>
                <a:latin typeface="Arial"/>
                <a:ea typeface="Arial"/>
              </a:rPr>
              <a:t>– </a:t>
            </a:r>
            <a:r>
              <a:rPr b="0" lang="en-CA" sz="2400" spc="-1" strike="noStrike">
                <a:solidFill>
                  <a:srgbClr val="000000"/>
                </a:solidFill>
                <a:latin typeface="Arial"/>
                <a:ea typeface="Arial"/>
              </a:rPr>
              <a:t>Ellen C. Carillo, </a:t>
            </a:r>
            <a:r>
              <a:rPr b="0" i="1" lang="en-CA" sz="2400" spc="-1" strike="noStrike">
                <a:solidFill>
                  <a:srgbClr val="000000"/>
                </a:solidFill>
                <a:latin typeface="Arial"/>
                <a:ea typeface="Arial"/>
              </a:rPr>
              <a:t>MLA Guide to Digital Literacy</a:t>
            </a:r>
            <a:r>
              <a:rPr b="0" lang="en-CA" sz="2400" spc="-1" strike="noStrike">
                <a:solidFill>
                  <a:srgbClr val="000000"/>
                </a:solidFill>
                <a:latin typeface="Arial"/>
                <a:ea typeface="Arial"/>
              </a:rPr>
              <a:t>, 104</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ubTitle"/>
          </p:nvPr>
        </p:nvSpPr>
        <p:spPr>
          <a:xfrm>
            <a:off x="415440" y="324360"/>
            <a:ext cx="11359080" cy="1055520"/>
          </a:xfrm>
          <a:prstGeom prst="rect">
            <a:avLst/>
          </a:prstGeom>
          <a:noFill/>
          <a:ln w="0">
            <a:noFill/>
          </a:ln>
        </p:spPr>
        <p:txBody>
          <a:bodyPr lIns="0" rIns="0" tIns="0" bIns="0" anchor="t">
            <a:normAutofit/>
          </a:bodyPr>
          <a:p>
            <a:pPr marL="228600" indent="-228600">
              <a:lnSpc>
                <a:spcPct val="100000"/>
              </a:lnSpc>
              <a:spcBef>
                <a:spcPts val="479"/>
              </a:spcBef>
              <a:buNone/>
              <a:tabLst>
                <a:tab algn="l" pos="0"/>
              </a:tabLst>
            </a:pPr>
            <a:r>
              <a:rPr b="0" lang="en-CA" sz="2800" spc="-1" strike="noStrike">
                <a:solidFill>
                  <a:srgbClr val="000000"/>
                </a:solidFill>
                <a:latin typeface="Arial"/>
                <a:ea typeface="Arial"/>
              </a:rPr>
              <a:t>Even Wikipedia won’t cite Wikipedia</a:t>
            </a:r>
            <a:endParaRPr b="0" lang="en-CA" sz="2800" spc="-1" strike="noStrike">
              <a:solidFill>
                <a:srgbClr val="000000"/>
              </a:solidFill>
              <a:latin typeface="Arial"/>
            </a:endParaRPr>
          </a:p>
        </p:txBody>
      </p:sp>
      <p:sp>
        <p:nvSpPr>
          <p:cNvPr id="1382" name="Google Shape;234;p 2"/>
          <p:cNvSpPr/>
          <p:nvPr/>
        </p:nvSpPr>
        <p:spPr>
          <a:xfrm>
            <a:off x="847800" y="1612080"/>
            <a:ext cx="10444320" cy="237708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1" lang="en-CA" sz="2400" spc="-1" strike="noStrike">
                <a:solidFill>
                  <a:srgbClr val="000000"/>
                </a:solidFill>
                <a:latin typeface="Arial"/>
                <a:ea typeface="Arial"/>
              </a:rPr>
              <a:t>Wikipedia is not a reliable source</a:t>
            </a:r>
            <a:r>
              <a:rPr b="0" lang="en-CA" sz="2400" spc="-1" strike="noStrike">
                <a:solidFill>
                  <a:srgbClr val="000000"/>
                </a:solidFill>
                <a:latin typeface="Arial"/>
                <a:ea typeface="Arial"/>
              </a:rPr>
              <a:t> for citations elsewhere on Wikipedia. As a user-generated source, it can be edited by anyone at any time, and any information it contains at a particular time could be vandalism, a work in progress, or simply incorrect.</a:t>
            </a:r>
            <a:endParaRPr b="0" lang="en-CA" sz="2400" spc="-1" strike="noStrike">
              <a:latin typeface="Arial"/>
            </a:endParaRPr>
          </a:p>
          <a:p>
            <a:pPr>
              <a:lnSpc>
                <a:spcPct val="100000"/>
              </a:lnSpc>
              <a:buNone/>
              <a:tabLst>
                <a:tab algn="l" pos="0"/>
              </a:tabLst>
            </a:pPr>
            <a:endParaRPr b="0" lang="en-CA" sz="2400" spc="-1" strike="noStrike">
              <a:latin typeface="Arial"/>
            </a:endParaRPr>
          </a:p>
          <a:p>
            <a:pPr algn="r">
              <a:lnSpc>
                <a:spcPct val="100000"/>
              </a:lnSpc>
              <a:buNone/>
              <a:tabLst>
                <a:tab algn="l" pos="0"/>
              </a:tabLst>
            </a:pPr>
            <a:r>
              <a:rPr b="0" lang="en-CA" sz="2400" spc="-1" strike="noStrike">
                <a:solidFill>
                  <a:srgbClr val="000000"/>
                </a:solidFill>
                <a:latin typeface="Arial"/>
                <a:ea typeface="Arial"/>
              </a:rPr>
              <a:t>https://en.wikipedia.org/wiki/Wikipedia:Wikipedia_is_not_a_reliable_source</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p:nvPr>
        </p:nvSpPr>
        <p:spPr>
          <a:xfrm>
            <a:off x="1198800" y="1944720"/>
            <a:ext cx="9203400" cy="4180680"/>
          </a:xfrm>
          <a:prstGeom prst="rect">
            <a:avLst/>
          </a:prstGeom>
          <a:noFill/>
          <a:ln w="0">
            <a:noFill/>
          </a:ln>
        </p:spPr>
        <p:txBody>
          <a:bodyPr lIns="0" rIns="0" tIns="0" bIns="0" anchor="t">
            <a:normAutofit/>
          </a:bodyPr>
          <a:p>
            <a:pPr marL="457200" indent="-367920">
              <a:lnSpc>
                <a:spcPct val="100000"/>
              </a:lnSpc>
              <a:spcBef>
                <a:spcPts val="360"/>
              </a:spcBef>
              <a:buClr>
                <a:srgbClr val="000000"/>
              </a:buClr>
              <a:buFont typeface="Arial"/>
              <a:buChar char="•"/>
            </a:pPr>
            <a:r>
              <a:rPr b="0" lang="en-CA" sz="2400" spc="-1" strike="noStrike">
                <a:solidFill>
                  <a:srgbClr val="000000"/>
                </a:solidFill>
                <a:latin typeface="Arial"/>
                <a:ea typeface="Arial"/>
              </a:rPr>
              <a:t>Style guides won’t help us cite a moving target. </a:t>
            </a:r>
            <a:endParaRPr b="0" lang="en-CA" sz="2400" spc="-1" strike="noStrike">
              <a:latin typeface="Arial"/>
            </a:endParaRPr>
          </a:p>
          <a:p>
            <a:pPr marL="457200" indent="-367920">
              <a:lnSpc>
                <a:spcPct val="100000"/>
              </a:lnSpc>
              <a:spcBef>
                <a:spcPts val="1001"/>
              </a:spcBef>
              <a:buClr>
                <a:srgbClr val="000000"/>
              </a:buClr>
              <a:buFont typeface="Arial"/>
              <a:buChar char="•"/>
            </a:pPr>
            <a:r>
              <a:rPr b="0" lang="en-CA" sz="2400" spc="-1" strike="noStrike">
                <a:solidFill>
                  <a:srgbClr val="000000"/>
                </a:solidFill>
                <a:latin typeface="Arial"/>
                <a:ea typeface="Arial"/>
              </a:rPr>
              <a:t>The onus is on producers of resources, not citers of resources. </a:t>
            </a:r>
            <a:endParaRPr b="0" lang="en-CA" sz="2400" spc="-1" strike="noStrike">
              <a:latin typeface="Arial"/>
            </a:endParaRPr>
          </a:p>
          <a:p>
            <a:pPr marL="457200" indent="-367920">
              <a:lnSpc>
                <a:spcPct val="100000"/>
              </a:lnSpc>
              <a:spcBef>
                <a:spcPts val="1001"/>
              </a:spcBef>
              <a:buClr>
                <a:srgbClr val="000000"/>
              </a:buClr>
              <a:buFont typeface="Arial"/>
              <a:buChar char="•"/>
            </a:pPr>
            <a:r>
              <a:rPr b="0" lang="en-CA" sz="2400" spc="-1" strike="noStrike">
                <a:solidFill>
                  <a:srgbClr val="000000"/>
                </a:solidFill>
                <a:latin typeface="Arial"/>
                <a:ea typeface="Arial"/>
              </a:rPr>
              <a:t>The digital resources themselves need to move to </a:t>
            </a:r>
            <a:r>
              <a:rPr b="0" lang="en-CA" sz="2400" spc="-1" strike="noStrike">
                <a:solidFill>
                  <a:srgbClr val="cc0000"/>
                </a:solidFill>
                <a:latin typeface="Arial"/>
                <a:ea typeface="Arial"/>
              </a:rPr>
              <a:t>stable</a:t>
            </a:r>
            <a:r>
              <a:rPr b="0" lang="en-CA" sz="2400" spc="-1" strike="noStrike">
                <a:solidFill>
                  <a:srgbClr val="000000"/>
                </a:solidFill>
                <a:latin typeface="Arial"/>
                <a:ea typeface="Arial"/>
              </a:rPr>
              <a:t> versioning/editioning.</a:t>
            </a:r>
            <a:endParaRPr b="0" lang="en-CA" sz="2400" spc="-1" strike="noStrike">
              <a:latin typeface="Arial"/>
            </a:endParaRPr>
          </a:p>
        </p:txBody>
      </p:sp>
      <p:sp>
        <p:nvSpPr>
          <p:cNvPr id="1384" name="PlaceHolder 2"/>
          <p:cNvSpPr>
            <a:spLocks noGrp="1"/>
          </p:cNvSpPr>
          <p:nvPr>
            <p:ph type="title"/>
          </p:nvPr>
        </p:nvSpPr>
        <p:spPr>
          <a:xfrm>
            <a:off x="677160" y="213840"/>
            <a:ext cx="10639800" cy="163440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00000"/>
                </a:solidFill>
                <a:latin typeface="Arial"/>
                <a:ea typeface="Arial"/>
              </a:rPr>
              <a:t>We claim …</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PlaceHolder 1"/>
          <p:cNvSpPr>
            <a:spLocks noGrp="1"/>
          </p:cNvSpPr>
          <p:nvPr>
            <p:ph type="title"/>
          </p:nvPr>
        </p:nvSpPr>
        <p:spPr>
          <a:xfrm>
            <a:off x="609480" y="273600"/>
            <a:ext cx="10971720" cy="114408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00000"/>
                </a:solidFill>
                <a:latin typeface="Arial"/>
                <a:ea typeface="DejaVu Sans"/>
              </a:rPr>
              <a:t>What books got right</a:t>
            </a:r>
            <a:endParaRPr b="0" lang="en-CA" sz="5200" spc="-1" strike="noStrike">
              <a:latin typeface="Arial"/>
            </a:endParaRPr>
          </a:p>
        </p:txBody>
      </p:sp>
      <p:sp>
        <p:nvSpPr>
          <p:cNvPr id="1386" name="PlaceHolder 2"/>
          <p:cNvSpPr>
            <a:spLocks noGrp="1"/>
          </p:cNvSpPr>
          <p:nvPr>
            <p:ph type="subTitle"/>
          </p:nvPr>
        </p:nvSpPr>
        <p:spPr>
          <a:xfrm>
            <a:off x="609480" y="1604520"/>
            <a:ext cx="10971720" cy="3976560"/>
          </a:xfrm>
          <a:prstGeom prst="rect">
            <a:avLst/>
          </a:prstGeom>
          <a:noFill/>
          <a:ln w="0">
            <a:noFill/>
          </a:ln>
        </p:spPr>
        <p:txBody>
          <a:bodyPr lIns="0" rIns="0" tIns="0" bIns="0" anchor="ctr">
            <a:noAutofit/>
          </a:bodyPr>
          <a:p>
            <a:pPr marL="101520" indent="-228600">
              <a:lnSpc>
                <a:spcPct val="115000"/>
              </a:lnSpc>
              <a:spcBef>
                <a:spcPts val="1001"/>
              </a:spcBef>
              <a:buNone/>
              <a:tabLst>
                <a:tab algn="l" pos="0"/>
              </a:tabLst>
            </a:pPr>
            <a:r>
              <a:rPr b="0" lang="en-CA" sz="2800" spc="-1" strike="noStrike">
                <a:solidFill>
                  <a:srgbClr val="333333"/>
                </a:solidFill>
                <a:latin typeface="Arial"/>
                <a:ea typeface="Arial"/>
              </a:rPr>
              <a:t>German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(1537)</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Dutch </a:t>
            </a:r>
            <a:r>
              <a:rPr b="0" i="1" lang="en-CA" sz="2800" spc="-1" strike="noStrike">
                <a:solidFill>
                  <a:srgbClr val="333333"/>
                </a:solidFill>
                <a:latin typeface="Arial"/>
                <a:ea typeface="Arial"/>
              </a:rPr>
              <a:t>editie</a:t>
            </a:r>
            <a:r>
              <a:rPr b="0" lang="en-CA" sz="2800" spc="-1" strike="noStrike">
                <a:solidFill>
                  <a:srgbClr val="333333"/>
                </a:solidFill>
                <a:latin typeface="Arial"/>
                <a:ea typeface="Arial"/>
              </a:rPr>
              <a:t> (1546)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English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(1556)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Italian </a:t>
            </a:r>
            <a:r>
              <a:rPr b="0" i="1" lang="en-CA" sz="2800" spc="-1" strike="noStrike">
                <a:solidFill>
                  <a:srgbClr val="333333"/>
                </a:solidFill>
                <a:latin typeface="Arial"/>
                <a:ea typeface="Arial"/>
              </a:rPr>
              <a:t>edizione</a:t>
            </a:r>
            <a:r>
              <a:rPr b="0" lang="en-CA" sz="2800" spc="-1" strike="noStrike">
                <a:solidFill>
                  <a:srgbClr val="333333"/>
                </a:solidFill>
                <a:latin typeface="Arial"/>
                <a:ea typeface="Arial"/>
              </a:rPr>
              <a:t> (1575)</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Portuguese </a:t>
            </a:r>
            <a:r>
              <a:rPr b="0" i="1" lang="en-CA" sz="2800" spc="-1" strike="noStrike">
                <a:solidFill>
                  <a:srgbClr val="333333"/>
                </a:solidFill>
                <a:latin typeface="Arial"/>
                <a:ea typeface="Arial"/>
              </a:rPr>
              <a:t>edição</a:t>
            </a:r>
            <a:r>
              <a:rPr b="0" lang="en-CA" sz="2800" spc="-1" strike="noStrike">
                <a:solidFill>
                  <a:srgbClr val="333333"/>
                </a:solidFill>
                <a:latin typeface="Arial"/>
                <a:ea typeface="Arial"/>
              </a:rPr>
              <a:t> (1666)</a:t>
            </a:r>
            <a:endParaRPr b="0" lang="en-CA" sz="2800" spc="-1" strike="noStrike">
              <a:latin typeface="Arial"/>
            </a:endParaRPr>
          </a:p>
          <a:p>
            <a:pPr marL="101520" indent="-228600">
              <a:lnSpc>
                <a:spcPct val="90000"/>
              </a:lnSpc>
              <a:spcBef>
                <a:spcPts val="1001"/>
              </a:spcBef>
              <a:buNone/>
              <a:tabLst>
                <a:tab algn="l" pos="0"/>
              </a:tabLst>
            </a:pP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ubTitle"/>
          </p:nvPr>
        </p:nvSpPr>
        <p:spPr>
          <a:xfrm>
            <a:off x="609480" y="1820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Edmund Coote, </a:t>
            </a:r>
            <a:r>
              <a:rPr b="0" i="1" lang="en-CA" sz="2400" spc="-1" strike="noStrike">
                <a:solidFill>
                  <a:srgbClr val="000000"/>
                </a:solidFill>
                <a:latin typeface="Arial"/>
                <a:ea typeface="Arial"/>
              </a:rPr>
              <a:t>The English Schoolmaster</a:t>
            </a:r>
            <a:r>
              <a:rPr b="0" lang="en-CA" sz="2400" spc="-1" strike="noStrike">
                <a:solidFill>
                  <a:srgbClr val="000000"/>
                </a:solidFill>
                <a:latin typeface="Arial"/>
                <a:ea typeface="Arial"/>
              </a:rPr>
              <a:t> (1596): “putting forth”</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John Florio, </a:t>
            </a:r>
            <a:r>
              <a:rPr b="0" i="1" lang="en-CA" sz="2400" spc="-1" strike="noStrike">
                <a:solidFill>
                  <a:srgbClr val="000000"/>
                </a:solidFill>
                <a:latin typeface="Arial"/>
                <a:ea typeface="Arial"/>
              </a:rPr>
              <a:t>A World of Words</a:t>
            </a:r>
            <a:r>
              <a:rPr b="0" lang="en-CA" sz="2400" spc="-1" strike="noStrike">
                <a:solidFill>
                  <a:srgbClr val="000000"/>
                </a:solidFill>
                <a:latin typeface="Arial"/>
                <a:ea typeface="Arial"/>
              </a:rPr>
              <a:t> (1598): “a setting foorth, a publishing, a creating or an edition”</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Robert Cawdrey, </a:t>
            </a:r>
            <a:r>
              <a:rPr b="0" i="1" lang="en-CA" sz="2400" spc="-1" strike="noStrike">
                <a:solidFill>
                  <a:srgbClr val="000000"/>
                </a:solidFill>
                <a:latin typeface="Arial"/>
                <a:ea typeface="Arial"/>
              </a:rPr>
              <a:t>A Table Alphabetical</a:t>
            </a:r>
            <a:r>
              <a:rPr b="0" lang="en-CA" sz="2400" spc="-1" strike="noStrike">
                <a:solidFill>
                  <a:srgbClr val="000000"/>
                </a:solidFill>
                <a:latin typeface="Arial"/>
                <a:ea typeface="Arial"/>
              </a:rPr>
              <a:t> (1604): a “putting fourth, setting abroade”</a:t>
            </a:r>
            <a:endParaRPr b="0" lang="en-CA" sz="2400" spc="-1" strike="noStrike">
              <a:latin typeface="Arial"/>
            </a:endParaRPr>
          </a:p>
          <a:p>
            <a:pPr marL="457200" indent="-228600">
              <a:lnSpc>
                <a:spcPct val="100000"/>
              </a:lnSpc>
              <a:spcBef>
                <a:spcPts val="360"/>
              </a:spcBef>
              <a:buNone/>
              <a:tabLst>
                <a:tab algn="l" pos="0"/>
              </a:tabLst>
            </a:pPr>
            <a:endParaRPr b="0" lang="en-CA" sz="1500" spc="-1" strike="noStrike">
              <a:latin typeface="Arial"/>
            </a:endParaRPr>
          </a:p>
        </p:txBody>
      </p:sp>
      <p:sp>
        <p:nvSpPr>
          <p:cNvPr id="1388" name="PlaceHolder 2"/>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a:t>
            </a:r>
            <a:r>
              <a:rPr b="0" lang="en-CA" sz="5200" spc="-1" strike="noStrike">
                <a:solidFill>
                  <a:srgbClr val="000000"/>
                </a:solidFill>
                <a:latin typeface="Arial"/>
                <a:ea typeface="Arial"/>
              </a:rPr>
              <a:t>edition”</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a:lnSpc>
                <a:spcPct val="115000"/>
              </a:lnSpc>
              <a:spcBef>
                <a:spcPts val="1001"/>
              </a:spcBef>
              <a:buNone/>
              <a:tabLst>
                <a:tab algn="l" pos="0"/>
              </a:tabLst>
            </a:pPr>
            <a:r>
              <a:rPr b="0" lang="en-CA" sz="2400" spc="-1" strike="noStrike">
                <a:solidFill>
                  <a:srgbClr val="000000"/>
                </a:solidFill>
                <a:latin typeface="Arial"/>
                <a:ea typeface="Arial"/>
              </a:rPr>
              <a:t>A printed version of a given work that may be distinguished from other versions … by </a:t>
            </a:r>
            <a:r>
              <a:rPr b="0" lang="en-CA" sz="2400" spc="-1" strike="noStrike">
                <a:solidFill>
                  <a:srgbClr val="cc0000"/>
                </a:solidFill>
                <a:latin typeface="Arial"/>
                <a:ea typeface="Arial"/>
              </a:rPr>
              <a:t>its membership of a complete batch of copies printed from the same setting of type, usually at the same time and place</a:t>
            </a:r>
            <a:r>
              <a:rPr b="0" lang="en-CA" sz="2400" spc="-1" strike="noStrike">
                <a:solidFill>
                  <a:srgbClr val="000000"/>
                </a:solidFill>
                <a:latin typeface="Arial"/>
                <a:ea typeface="Arial"/>
              </a:rPr>
              <a:t>. These batches come to be numbered as first, second, third, etc. editions, each time a new version is set again from fresh type.</a:t>
            </a:r>
            <a:endParaRPr b="0" lang="en-CA" sz="2400" spc="-1" strike="noStrike">
              <a:latin typeface="Arial"/>
            </a:endParaRPr>
          </a:p>
          <a:p>
            <a:pPr marL="228600" indent="-228600" algn="r">
              <a:lnSpc>
                <a:spcPct val="115000"/>
              </a:lnSpc>
              <a:spcBef>
                <a:spcPts val="1001"/>
              </a:spcBef>
              <a:buNone/>
              <a:tabLst>
                <a:tab algn="l" pos="0"/>
              </a:tabLst>
            </a:pPr>
            <a:r>
              <a:rPr b="0" lang="en-CA" sz="2400" spc="-1" strike="noStrike">
                <a:solidFill>
                  <a:srgbClr val="000000"/>
                </a:solidFill>
                <a:latin typeface="Arial"/>
                <a:ea typeface="Arial"/>
              </a:rPr>
              <a:t>- Baldick, </a:t>
            </a:r>
            <a:r>
              <a:rPr b="0" i="1" lang="en-CA" sz="2400" spc="-1" strike="noStrike">
                <a:solidFill>
                  <a:srgbClr val="000000"/>
                </a:solidFill>
                <a:latin typeface="Arial"/>
                <a:ea typeface="Arial"/>
              </a:rPr>
              <a:t>Oxford Dictionary of Literary Terms</a:t>
            </a:r>
            <a:endParaRPr b="0" lang="en-CA" sz="2400" spc="-1" strike="noStrike">
              <a:latin typeface="Arial"/>
            </a:endParaRPr>
          </a:p>
          <a:p>
            <a:pPr marL="228600" indent="-228600">
              <a:lnSpc>
                <a:spcPct val="115000"/>
              </a:lnSpc>
              <a:spcBef>
                <a:spcPts val="1001"/>
              </a:spcBef>
              <a:buNone/>
              <a:tabLst>
                <a:tab algn="l" pos="0"/>
              </a:tabLst>
            </a:pPr>
            <a:endParaRPr b="0" lang="en-CA" sz="1200" spc="-1" strike="noStrike">
              <a:latin typeface="Arial"/>
            </a:endParaRPr>
          </a:p>
          <a:p>
            <a:pPr marL="228600" indent="-228600">
              <a:lnSpc>
                <a:spcPct val="115000"/>
              </a:lnSpc>
              <a:spcBef>
                <a:spcPts val="1001"/>
              </a:spcBef>
              <a:buNone/>
              <a:tabLst>
                <a:tab algn="l" pos="0"/>
              </a:tabLst>
            </a:pPr>
            <a:endParaRPr b="0" lang="en-CA" sz="1200" spc="-1" strike="noStrike">
              <a:latin typeface="Arial"/>
            </a:endParaRPr>
          </a:p>
          <a:p>
            <a:pPr marL="228600" indent="-228600">
              <a:lnSpc>
                <a:spcPct val="115000"/>
              </a:lnSpc>
              <a:spcBef>
                <a:spcPts val="1001"/>
              </a:spcBef>
              <a:buNone/>
              <a:tabLst>
                <a:tab algn="l" pos="0"/>
              </a:tabLst>
            </a:pPr>
            <a:endParaRPr b="0" lang="en-CA" sz="1200" spc="-1" strike="noStrike">
              <a:latin typeface="Arial"/>
            </a:endParaRPr>
          </a:p>
        </p:txBody>
      </p:sp>
      <p:sp>
        <p:nvSpPr>
          <p:cNvPr id="1390" name="PlaceHolder 2"/>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Edition as text</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101520" indent="-228600">
              <a:lnSpc>
                <a:spcPct val="115000"/>
              </a:lnSpc>
              <a:spcBef>
                <a:spcPts val="1001"/>
              </a:spcBef>
              <a:buNone/>
              <a:tabLst>
                <a:tab algn="l" pos="0"/>
              </a:tabLst>
            </a:pPr>
            <a:r>
              <a:rPr b="0" lang="en-CA" sz="2400" spc="-1" strike="noStrike">
                <a:solidFill>
                  <a:srgbClr val="333333"/>
                </a:solidFill>
                <a:latin typeface="Arial"/>
                <a:ea typeface="Arial"/>
              </a:rPr>
              <a:t>I haue now in this seconde edition taken about it such paines, yt verye fewe great faultes &amp; notable errours are in it to be founde.</a:t>
            </a:r>
            <a:endParaRPr b="0" lang="en-CA" sz="2400" spc="-1" strike="noStrike">
              <a:latin typeface="Arial"/>
            </a:endParaRPr>
          </a:p>
          <a:p>
            <a:pPr marL="101520" indent="-228600">
              <a:lnSpc>
                <a:spcPct val="115000"/>
              </a:lnSpc>
              <a:spcBef>
                <a:spcPts val="201"/>
              </a:spcBef>
              <a:buNone/>
              <a:tabLst>
                <a:tab algn="l" pos="0"/>
              </a:tabLst>
            </a:pPr>
            <a:endParaRPr b="0" lang="en-CA" sz="2400" spc="-1" strike="noStrike">
              <a:latin typeface="Arial"/>
            </a:endParaRPr>
          </a:p>
          <a:p>
            <a:pPr marL="101520" indent="-228600" algn="r">
              <a:lnSpc>
                <a:spcPct val="115000"/>
              </a:lnSpc>
              <a:spcBef>
                <a:spcPts val="201"/>
              </a:spcBef>
              <a:buNone/>
              <a:tabLst>
                <a:tab algn="l" pos="0"/>
              </a:tabLst>
            </a:pPr>
            <a:r>
              <a:rPr b="0" lang="en-CA" sz="2400" spc="-1" strike="noStrike">
                <a:solidFill>
                  <a:srgbClr val="333333"/>
                </a:solidFill>
                <a:latin typeface="Arial"/>
                <a:ea typeface="Arial"/>
              </a:rPr>
              <a:t>– </a:t>
            </a:r>
            <a:r>
              <a:rPr b="0" lang="en-CA" sz="2400" spc="-1" strike="noStrike">
                <a:solidFill>
                  <a:srgbClr val="333333"/>
                </a:solidFill>
                <a:latin typeface="Arial"/>
                <a:ea typeface="Arial"/>
              </a:rPr>
              <a:t>Ralphe Robynson, second edition of his translation of </a:t>
            </a:r>
            <a:endParaRPr b="0" lang="en-CA" sz="2400" spc="-1" strike="noStrike">
              <a:latin typeface="Arial"/>
            </a:endParaRPr>
          </a:p>
          <a:p>
            <a:pPr marL="101520" indent="-228600" algn="r">
              <a:lnSpc>
                <a:spcPct val="115000"/>
              </a:lnSpc>
              <a:spcBef>
                <a:spcPts val="201"/>
              </a:spcBef>
              <a:buNone/>
              <a:tabLst>
                <a:tab algn="l" pos="0"/>
              </a:tabLst>
            </a:pPr>
            <a:r>
              <a:rPr b="0" lang="en-CA" sz="2400" spc="-1" strike="noStrike">
                <a:solidFill>
                  <a:srgbClr val="333333"/>
                </a:solidFill>
                <a:latin typeface="Arial"/>
                <a:ea typeface="Arial"/>
              </a:rPr>
              <a:t>Thomas More’s </a:t>
            </a:r>
            <a:r>
              <a:rPr b="0" i="1" lang="en-CA" sz="2400" spc="-1" strike="noStrike">
                <a:solidFill>
                  <a:srgbClr val="333333"/>
                </a:solidFill>
                <a:latin typeface="Arial"/>
                <a:ea typeface="Arial"/>
              </a:rPr>
              <a:t>Utopia</a:t>
            </a:r>
            <a:r>
              <a:rPr b="0" lang="en-CA" sz="2400" spc="-1" strike="noStrike">
                <a:solidFill>
                  <a:srgbClr val="333333"/>
                </a:solidFill>
                <a:latin typeface="Arial"/>
                <a:ea typeface="Arial"/>
              </a:rPr>
              <a:t>, 1556 (A3v)</a:t>
            </a:r>
            <a:endParaRPr b="0" lang="en-CA" sz="2400" spc="-1" strike="noStrike">
              <a:latin typeface="Arial"/>
            </a:endParaRPr>
          </a:p>
          <a:p>
            <a:pPr marL="101520" indent="-228600">
              <a:lnSpc>
                <a:spcPct val="100000"/>
              </a:lnSpc>
              <a:spcBef>
                <a:spcPts val="360"/>
              </a:spcBef>
              <a:buNone/>
              <a:tabLst>
                <a:tab algn="l" pos="0"/>
              </a:tabLst>
            </a:pPr>
            <a:endParaRPr b="0" lang="en-CA" sz="1700" spc="-1" strike="noStrike">
              <a:latin typeface="Arial"/>
            </a:endParaRPr>
          </a:p>
        </p:txBody>
      </p:sp>
      <p:sp>
        <p:nvSpPr>
          <p:cNvPr id="1392" name="PlaceHolder 2"/>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New Edition as New Text</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title"/>
          </p:nvPr>
        </p:nvSpPr>
        <p:spPr>
          <a:xfrm>
            <a:off x="428400" y="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What is HCMC?</a:t>
            </a:r>
            <a:endParaRPr b="0" lang="en-CA" sz="5200" spc="-1" strike="noStrike">
              <a:solidFill>
                <a:srgbClr val="000000"/>
              </a:solidFill>
              <a:latin typeface="Arial"/>
            </a:endParaRPr>
          </a:p>
        </p:txBody>
      </p:sp>
      <p:sp>
        <p:nvSpPr>
          <p:cNvPr id="1332" name="PlaceHolder 2"/>
          <p:cNvSpPr>
            <a:spLocks noGrp="1"/>
          </p:cNvSpPr>
          <p:nvPr>
            <p:ph/>
          </p:nvPr>
        </p:nvSpPr>
        <p:spPr>
          <a:xfrm>
            <a:off x="447840" y="1449720"/>
            <a:ext cx="10175400" cy="393048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Set up in the mid-1990s​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Provides programming support for research and teaching in the Humanities​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Has published hundreds of digital resources over the years​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Many of these are large-scale digital editions, such as:​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Map of Early Modern London (13,257 pages, </a:t>
            </a:r>
            <a:r>
              <a:rPr b="0" lang="en-US" sz="2400" spc="-1" strike="noStrike" u="sng">
                <a:solidFill>
                  <a:srgbClr val="3395b9"/>
                </a:solidFill>
                <a:uFillTx/>
                <a:latin typeface="Arial"/>
                <a:ea typeface="Roboto"/>
                <a:hlinkClick r:id="rId1"/>
              </a:rPr>
              <a:t>mapoflondon.uvic.ca</a:t>
            </a:r>
            <a:r>
              <a:rPr b="0" lang="en-US" sz="2400" spc="-1" strike="noStrike">
                <a:solidFill>
                  <a:srgbClr val="000000"/>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Colonial Despatches of BC and Vancouver Island (10,827 pages, </a:t>
            </a:r>
            <a:r>
              <a:rPr b="0" lang="en-US" sz="2400" spc="-1" strike="noStrike" u="sng">
                <a:solidFill>
                  <a:srgbClr val="3395b9"/>
                </a:solidFill>
                <a:uFillTx/>
                <a:latin typeface="Arial"/>
                <a:ea typeface="Roboto"/>
                <a:hlinkClick r:id="rId2"/>
              </a:rPr>
              <a:t>bcgenesis.uvic.ca</a:t>
            </a:r>
            <a:r>
              <a:rPr b="0" lang="en-US" sz="2400" spc="-1" strike="noStrike">
                <a:solidFill>
                  <a:srgbClr val="000000"/>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Landscapes of Injustice Archive (154,846 pages, </a:t>
            </a:r>
            <a:r>
              <a:rPr b="0" lang="en-US" sz="2400" spc="-1" strike="noStrike" u="sng">
                <a:solidFill>
                  <a:srgbClr val="3395b9"/>
                </a:solidFill>
                <a:uFillTx/>
                <a:latin typeface="Arial"/>
                <a:ea typeface="Roboto"/>
                <a:hlinkClick r:id="rId3"/>
              </a:rPr>
              <a:t>loi.uvic.ca/archive</a:t>
            </a:r>
            <a:r>
              <a:rPr b="0" lang="en-US" sz="2400" spc="-1" strike="noStrike">
                <a:solidFill>
                  <a:srgbClr val="000000"/>
                </a:solidFill>
                <a:latin typeface="Arial"/>
                <a:ea typeface="Roboto"/>
              </a:rPr>
              <a:t>)</a:t>
            </a:r>
            <a:r>
              <a:rPr b="0" lang="en-US" sz="2400" spc="-1" strike="noStrike">
                <a:solidFill>
                  <a:srgbClr val="004c65"/>
                </a:solidFill>
                <a:latin typeface="Arial"/>
                <a:ea typeface="Roboto"/>
              </a:rPr>
              <a:t>​</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93" name="Google Shape;72;p12" descr=""/>
          <p:cNvPicPr/>
          <p:nvPr/>
        </p:nvPicPr>
        <p:blipFill>
          <a:blip r:embed="rId1"/>
          <a:stretch/>
        </p:blipFill>
        <p:spPr>
          <a:xfrm>
            <a:off x="4142880" y="251640"/>
            <a:ext cx="3352320" cy="5513040"/>
          </a:xfrm>
          <a:prstGeom prst="rect">
            <a:avLst/>
          </a:prstGeom>
          <a:ln w="0">
            <a:noFill/>
          </a:ln>
        </p:spPr>
      </p:pic>
      <p:pic>
        <p:nvPicPr>
          <p:cNvPr id="1394" name="Google Shape;73;p 2" descr=""/>
          <p:cNvPicPr/>
          <p:nvPr/>
        </p:nvPicPr>
        <p:blipFill>
          <a:blip r:embed="rId2"/>
          <a:srcRect l="49201" t="0" r="0" b="0"/>
          <a:stretch/>
        </p:blipFill>
        <p:spPr>
          <a:xfrm>
            <a:off x="7758000" y="251640"/>
            <a:ext cx="3784320" cy="5513040"/>
          </a:xfrm>
          <a:prstGeom prst="rect">
            <a:avLst/>
          </a:prstGeom>
          <a:ln w="0">
            <a:noFill/>
          </a:ln>
        </p:spPr>
      </p:pic>
      <p:pic>
        <p:nvPicPr>
          <p:cNvPr id="1395" name="Google Shape;74;p 2" descr=""/>
          <p:cNvPicPr/>
          <p:nvPr/>
        </p:nvPicPr>
        <p:blipFill>
          <a:blip r:embed="rId3"/>
          <a:srcRect l="1768" t="3156" r="-1768" b="-3156"/>
          <a:stretch/>
        </p:blipFill>
        <p:spPr>
          <a:xfrm>
            <a:off x="203040" y="1422000"/>
            <a:ext cx="3735360" cy="27910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fontScale="85000"/>
          </a:bodyPr>
          <a:p>
            <a:pPr algn="ctr">
              <a:lnSpc>
                <a:spcPct val="100000"/>
              </a:lnSpc>
              <a:buNone/>
              <a:tabLst>
                <a:tab algn="l" pos="0"/>
              </a:tabLst>
            </a:pPr>
            <a:r>
              <a:rPr b="0" lang="en-CA" sz="5200" spc="-1" strike="noStrike">
                <a:solidFill>
                  <a:srgbClr val="000000"/>
                </a:solidFill>
                <a:latin typeface="Arial"/>
                <a:ea typeface="Arial"/>
              </a:rPr>
              <a:t>Convergence of Editions and Versions</a:t>
            </a:r>
            <a:endParaRPr b="0" lang="en-CA" sz="5200" spc="-1" strike="noStrike">
              <a:solidFill>
                <a:srgbClr val="000000"/>
              </a:solidFill>
              <a:latin typeface="Arial"/>
            </a:endParaRPr>
          </a:p>
        </p:txBody>
      </p:sp>
      <p:pic>
        <p:nvPicPr>
          <p:cNvPr id="1397" name="Google Shape;99;p 2" descr=""/>
          <p:cNvPicPr/>
          <p:nvPr/>
        </p:nvPicPr>
        <p:blipFill>
          <a:blip r:embed="rId1"/>
          <a:stretch/>
        </p:blipFill>
        <p:spPr>
          <a:xfrm>
            <a:off x="3202560" y="2153160"/>
            <a:ext cx="8182080" cy="1971000"/>
          </a:xfrm>
          <a:prstGeom prst="rect">
            <a:avLst/>
          </a:prstGeom>
          <a:ln w="0">
            <a:noFill/>
          </a:ln>
        </p:spPr>
      </p:pic>
      <p:pic>
        <p:nvPicPr>
          <p:cNvPr id="1398" name="Google Shape;100;p 2" descr=""/>
          <p:cNvPicPr/>
          <p:nvPr/>
        </p:nvPicPr>
        <p:blipFill>
          <a:blip r:embed="rId2"/>
          <a:stretch/>
        </p:blipFill>
        <p:spPr>
          <a:xfrm>
            <a:off x="522000" y="1708200"/>
            <a:ext cx="2521800" cy="3783240"/>
          </a:xfrm>
          <a:prstGeom prst="rect">
            <a:avLst/>
          </a:prstGeom>
          <a:ln w="0">
            <a:noFill/>
          </a:ln>
          <a:effectLst>
            <a:outerShdw dir="5400000" dist="12384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fontScale="85000"/>
          </a:bodyPr>
          <a:p>
            <a:pPr algn="ctr">
              <a:lnSpc>
                <a:spcPct val="100000"/>
              </a:lnSpc>
              <a:buNone/>
              <a:tabLst>
                <a:tab algn="l" pos="0"/>
              </a:tabLst>
            </a:pPr>
            <a:r>
              <a:rPr b="0" lang="en-CA" sz="5200" spc="-1" strike="noStrike">
                <a:solidFill>
                  <a:srgbClr val="000000"/>
                </a:solidFill>
                <a:latin typeface="Arial"/>
                <a:ea typeface="Arial"/>
              </a:rPr>
              <a:t>Endings Principles 5: Release Management</a:t>
            </a:r>
            <a:endParaRPr b="0" lang="en-CA" sz="5200" spc="-1" strike="noStrike">
              <a:solidFill>
                <a:srgbClr val="000000"/>
              </a:solidFill>
              <a:latin typeface="Arial"/>
            </a:endParaRPr>
          </a:p>
        </p:txBody>
      </p:sp>
      <p:sp>
        <p:nvSpPr>
          <p:cNvPr id="1400" name="PlaceHolder 2"/>
          <p:cNvSpPr>
            <a:spLocks noGrp="1"/>
          </p:cNvSpPr>
          <p:nvPr>
            <p:ph/>
          </p:nvPr>
        </p:nvSpPr>
        <p:spPr>
          <a:xfrm>
            <a:off x="609480" y="1800000"/>
            <a:ext cx="10971720" cy="37810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404040"/>
                </a:solidFill>
                <a:latin typeface="Arial"/>
                <a:ea typeface="Arial"/>
              </a:rPr>
              <a:t>Release management handles the public release of products. Without good release management, a project can never end gracefully; it can only falter and die.</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gn="r">
              <a:lnSpc>
                <a:spcPct val="100000"/>
              </a:lnSpc>
              <a:spcBef>
                <a:spcPts val="360"/>
              </a:spcBef>
              <a:buNone/>
              <a:tabLst>
                <a:tab algn="l" pos="0"/>
              </a:tabLst>
            </a:pPr>
            <a:r>
              <a:rPr b="0" lang="en-CA" sz="2400" spc="-1" strike="noStrike">
                <a:solidFill>
                  <a:srgbClr val="404040"/>
                </a:solidFill>
                <a:latin typeface="Arial"/>
                <a:ea typeface="Arial"/>
              </a:rPr>
              <a:t>– </a:t>
            </a:r>
            <a:r>
              <a:rPr b="0" lang="en-CA" sz="2400" spc="-1" strike="noStrike" u="sng">
                <a:solidFill>
                  <a:srgbClr val="3395b9"/>
                </a:solidFill>
                <a:uFillTx/>
                <a:latin typeface="Arial"/>
                <a:ea typeface="Arial"/>
                <a:hlinkClick r:id="rId1"/>
              </a:rPr>
              <a:t>https://endings.uvic.ca/principles.html#release-management</a:t>
            </a:r>
            <a:r>
              <a:rPr b="0" lang="en-CA" sz="1350" spc="-1" strike="noStrike">
                <a:solidFill>
                  <a:srgbClr val="404040"/>
                </a:solidFill>
                <a:latin typeface="Lora"/>
                <a:ea typeface="Lora"/>
              </a:rPr>
              <a:t> </a:t>
            </a: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5.1 Releases should be </a:t>
            </a:r>
            <a:r>
              <a:rPr b="0" lang="en-CA" sz="2400" spc="-1" strike="noStrike">
                <a:solidFill>
                  <a:srgbClr val="cc0000"/>
                </a:solidFill>
                <a:latin typeface="Arial"/>
                <a:ea typeface="Arial"/>
              </a:rPr>
              <a:t>periodic </a:t>
            </a:r>
            <a:r>
              <a:rPr b="0" lang="en-CA" sz="2400" spc="-1" strike="noStrike">
                <a:solidFill>
                  <a:srgbClr val="000000"/>
                </a:solidFill>
                <a:latin typeface="Arial"/>
                <a:ea typeface="Arial"/>
              </a:rPr>
              <a:t>and carefully planned. </a:t>
            </a:r>
            <a:endParaRPr b="0" lang="en-CA" sz="2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5.2 A release should only be made when the entire product set is </a:t>
            </a:r>
            <a:r>
              <a:rPr b="0" lang="en-CA" sz="2400" spc="-1" strike="noStrike">
                <a:solidFill>
                  <a:srgbClr val="cc0000"/>
                </a:solidFill>
                <a:latin typeface="Arial"/>
                <a:ea typeface="Arial"/>
              </a:rPr>
              <a:t>coherent, consistent, and complete</a:t>
            </a:r>
            <a:r>
              <a:rPr b="0" lang="en-CA" sz="2400" spc="-1" strike="noStrike">
                <a:solidFill>
                  <a:srgbClr val="000000"/>
                </a:solidFill>
                <a:latin typeface="Arial"/>
                <a:ea typeface="Arial"/>
              </a:rPr>
              <a:t> (passing all validation and diagnostic tests). </a:t>
            </a:r>
            <a:endParaRPr b="0" lang="en-CA" sz="2400" spc="-1" strike="noStrike">
              <a:latin typeface="Arial"/>
            </a:endParaRPr>
          </a:p>
          <a:p>
            <a:pPr marL="228600" indent="-228600">
              <a:lnSpc>
                <a:spcPct val="100000"/>
              </a:lnSpc>
              <a:spcBef>
                <a:spcPts val="360"/>
              </a:spcBef>
              <a:buNone/>
              <a:tabLst>
                <a:tab algn="l" pos="0"/>
              </a:tabLst>
            </a:pPr>
            <a:endParaRPr b="0" lang="en-CA" sz="1800" spc="-1" strike="noStrike">
              <a:latin typeface="Arial"/>
            </a:endParaRPr>
          </a:p>
          <a:p>
            <a:pPr marL="228600" indent="-228600">
              <a:lnSpc>
                <a:spcPct val="100000"/>
              </a:lnSpc>
              <a:spcBef>
                <a:spcPts val="360"/>
              </a:spcBef>
              <a:buNone/>
              <a:tabLst>
                <a:tab algn="l" pos="0"/>
              </a:tabLst>
            </a:pP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5.3 </a:t>
            </a:r>
            <a:r>
              <a:rPr b="0" lang="en-CA" sz="2400" spc="-1" strike="noStrike">
                <a:solidFill>
                  <a:srgbClr val="cc0000"/>
                </a:solidFill>
                <a:latin typeface="Arial"/>
                <a:ea typeface="Arial"/>
              </a:rPr>
              <a:t>Like editions of print works</a:t>
            </a:r>
            <a:r>
              <a:rPr b="0" lang="en-CA" sz="2400" spc="-1" strike="noStrike">
                <a:solidFill>
                  <a:srgbClr val="000000"/>
                </a:solidFill>
                <a:latin typeface="Arial"/>
                <a:ea typeface="Arial"/>
              </a:rPr>
              <a:t>, each release of a web resource should be clearly identified on every page by its build date and some kind of version number.</a:t>
            </a:r>
            <a:r>
              <a:rPr b="0" lang="en-CA" sz="1800" spc="-1" strike="noStrike">
                <a:solidFill>
                  <a:srgbClr val="000000"/>
                </a:solidFill>
                <a:latin typeface="Arial"/>
                <a:ea typeface="Arial"/>
              </a:rPr>
              <a:t> </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4"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How MoEML does it</a:t>
            </a:r>
            <a:endParaRPr b="0" lang="en-CA" sz="5200" spc="-1" strike="noStrike">
              <a:solidFill>
                <a:srgbClr val="000000"/>
              </a:solidFill>
              <a:latin typeface="Arial"/>
            </a:endParaRPr>
          </a:p>
        </p:txBody>
      </p:sp>
      <p:pic>
        <p:nvPicPr>
          <p:cNvPr id="1405" name="Google Shape;273;p 2" descr=""/>
          <p:cNvPicPr/>
          <p:nvPr/>
        </p:nvPicPr>
        <p:blipFill>
          <a:blip r:embed="rId1"/>
          <a:stretch/>
        </p:blipFill>
        <p:spPr>
          <a:xfrm>
            <a:off x="1493640" y="2287080"/>
            <a:ext cx="9203400" cy="30261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MoEML v.7.0, svn rev. 20565 2022-05-05 09:11:13 -0700 (Thu, 05 May 2022).</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5.4 Web resources should include detailed </a:t>
            </a:r>
            <a:r>
              <a:rPr b="0" lang="en-CA" sz="2400" spc="-1" strike="noStrike">
                <a:solidFill>
                  <a:srgbClr val="cc0000"/>
                </a:solidFill>
                <a:latin typeface="Arial"/>
                <a:ea typeface="Arial"/>
              </a:rPr>
              <a:t>instructions for citation</a:t>
            </a:r>
            <a:r>
              <a:rPr b="0" lang="en-CA" sz="2400" spc="-1" strike="noStrike">
                <a:solidFill>
                  <a:srgbClr val="000000"/>
                </a:solidFill>
                <a:latin typeface="Arial"/>
                <a:ea typeface="Arial"/>
              </a:rPr>
              <a:t>, so that end-users can unambiguously cite a specific page from a specific edition.</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8" name="Google Shape;288;p48" descr=""/>
          <p:cNvPicPr/>
          <p:nvPr/>
        </p:nvPicPr>
        <p:blipFill>
          <a:blip r:embed="rId1"/>
          <a:stretch/>
        </p:blipFill>
        <p:spPr>
          <a:xfrm>
            <a:off x="2809440" y="611640"/>
            <a:ext cx="5217840" cy="53704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title"/>
          </p:nvPr>
        </p:nvSpPr>
        <p:spPr>
          <a:xfrm>
            <a:off x="248400" y="3960"/>
            <a:ext cx="40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1990s</a:t>
            </a:r>
            <a:endParaRPr b="0" lang="en-CA" sz="5200" spc="-1" strike="noStrike">
              <a:solidFill>
                <a:srgbClr val="000000"/>
              </a:solidFill>
              <a:latin typeface="Arial"/>
            </a:endParaRPr>
          </a:p>
        </p:txBody>
      </p:sp>
      <p:sp>
        <p:nvSpPr>
          <p:cNvPr id="1334" name="PlaceHolder 2"/>
          <p:cNvSpPr>
            <a:spLocks noGrp="1"/>
          </p:cNvSpPr>
          <p:nvPr>
            <p:ph/>
          </p:nvPr>
        </p:nvSpPr>
        <p:spPr>
          <a:xfrm>
            <a:off x="180000" y="1449720"/>
            <a:ext cx="4318560" cy="430884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made websites mostly to support language teaching.​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build lots of interactive exercises using HTML, CSS and JavaScript.​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Most of these sites have never been updated – see for example:​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web.uvic.ca/hrd/indonesian/​</a:t>
            </a:r>
            <a:endParaRPr b="0" lang="en-CA" sz="2400" spc="-1" strike="noStrike">
              <a:latin typeface="Arial"/>
            </a:endParaRPr>
          </a:p>
          <a:p>
            <a:pPr marL="228600" indent="-228600">
              <a:lnSpc>
                <a:spcPct val="90000"/>
              </a:lnSpc>
              <a:spcBef>
                <a:spcPts val="1001"/>
              </a:spcBef>
              <a:buNone/>
              <a:tabLst>
                <a:tab algn="l" pos="0"/>
              </a:tabLst>
            </a:pPr>
            <a:endParaRPr b="0" lang="en-CA" sz="2400" spc="-1" strike="noStrike">
              <a:latin typeface="Arial"/>
            </a:endParaRPr>
          </a:p>
        </p:txBody>
      </p:sp>
      <p:pic>
        <p:nvPicPr>
          <p:cNvPr id="1335" name="Picture 1253" descr=""/>
          <p:cNvPicPr/>
          <p:nvPr/>
        </p:nvPicPr>
        <p:blipFill>
          <a:blip r:embed="rId2"/>
          <a:stretch/>
        </p:blipFill>
        <p:spPr>
          <a:xfrm>
            <a:off x="4500000" y="3960"/>
            <a:ext cx="7690680" cy="685620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We want lots of static copies.</a:t>
            </a:r>
            <a:endParaRPr b="0" lang="en-CA" sz="5200" spc="-1" strike="noStrike">
              <a:solidFill>
                <a:srgbClr val="000000"/>
              </a:solidFill>
              <a:latin typeface="Arial"/>
            </a:endParaRPr>
          </a:p>
        </p:txBody>
      </p:sp>
      <p:sp>
        <p:nvSpPr>
          <p:cNvPr id="1410" name="PlaceHolder 2"/>
          <p:cNvSpPr>
            <a:spLocks noGrp="1"/>
          </p:cNvSpPr>
          <p:nvPr>
            <p:ph/>
          </p:nvPr>
        </p:nvSpPr>
        <p:spPr>
          <a:xfrm>
            <a:off x="609480" y="1604520"/>
            <a:ext cx="10971720" cy="3976560"/>
          </a:xfrm>
          <a:prstGeom prst="rect">
            <a:avLst/>
          </a:prstGeom>
          <a:noFill/>
          <a:ln w="0">
            <a:noFill/>
          </a:ln>
        </p:spPr>
        <p:txBody>
          <a:bodyPr lIns="0" rIns="0" tIns="0" bIns="0" anchor="t">
            <a:normAutofit/>
          </a:bodyPr>
          <a:p>
            <a:pPr marL="457200" indent="-342720">
              <a:lnSpc>
                <a:spcPct val="150000"/>
              </a:lnSpc>
              <a:spcBef>
                <a:spcPts val="360"/>
              </a:spcBef>
              <a:buClr>
                <a:srgbClr val="000000"/>
              </a:buClr>
              <a:buFont typeface="Arial"/>
              <a:buChar char="•"/>
            </a:pPr>
            <a:r>
              <a:rPr b="0" lang="en-CA" sz="2400" spc="-1" strike="noStrike">
                <a:solidFill>
                  <a:srgbClr val="000000"/>
                </a:solidFill>
                <a:latin typeface="Arial"/>
                <a:ea typeface="Arial"/>
              </a:rPr>
              <a:t>Another desirable feature of the book is its durability.</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Books are durable partly because they’re multiple and scattered.</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We need to do the same with a digital edition – make lots of copies.</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It’s hard to make lots of copies of a complex database-driven infrastructure.</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Therefore we need our digital editions to be simple, static, portable, and easily copied.</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What is a static site?</a:t>
            </a:r>
            <a:endParaRPr b="0" lang="en-CA" sz="5200" spc="-1" strike="noStrike">
              <a:solidFill>
                <a:srgbClr val="000000"/>
              </a:solidFill>
              <a:latin typeface="Arial"/>
            </a:endParaRPr>
          </a:p>
        </p:txBody>
      </p:sp>
      <p:sp>
        <p:nvSpPr>
          <p:cNvPr id="1412" name="PlaceHolder 2"/>
          <p:cNvSpPr>
            <a:spLocks noGrp="1"/>
          </p:cNvSpPr>
          <p:nvPr>
            <p:ph/>
          </p:nvPr>
        </p:nvSpPr>
        <p:spPr>
          <a:xfrm>
            <a:off x="609480" y="1604520"/>
            <a:ext cx="10971720" cy="3976560"/>
          </a:xfrm>
          <a:prstGeom prst="rect">
            <a:avLst/>
          </a:prstGeom>
          <a:noFill/>
          <a:ln w="0">
            <a:noFill/>
          </a:ln>
        </p:spPr>
        <p:txBody>
          <a:bodyPr lIns="0" rIns="0" tIns="0" bIns="0" anchor="t">
            <a:noAutofit/>
          </a:bodyPr>
          <a:p>
            <a:pPr marL="457200" indent="-342720">
              <a:lnSpc>
                <a:spcPct val="115000"/>
              </a:lnSpc>
              <a:spcBef>
                <a:spcPts val="360"/>
              </a:spcBef>
              <a:buClr>
                <a:srgbClr val="000000"/>
              </a:buClr>
              <a:buFont typeface="Arial"/>
              <a:buChar char="•"/>
            </a:pPr>
            <a:r>
              <a:rPr b="0" lang="en-CA" sz="2400" spc="-1" strike="noStrike">
                <a:solidFill>
                  <a:srgbClr val="000000"/>
                </a:solidFill>
                <a:latin typeface="Arial"/>
                <a:ea typeface="Arial"/>
              </a:rPr>
              <a:t>What we release: a static, numbered edition with no server-side dependencies</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HTML, JavaScript and CSS: every page is built at the same time in a single operation from a single source dataset.</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You can put it on thumb drives and distribute them to run on any web server.</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You can download it as a ZIP file and install it on many machines.</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The copy we host at the UVic URL is the canonical copy but it’s just ONE of many static copies (like the public library copy).</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Endings Principles 4: Products (1)</a:t>
            </a:r>
            <a:endParaRPr b="0" lang="en-CA" sz="5200" spc="-1" strike="noStrike">
              <a:solidFill>
                <a:srgbClr val="000000"/>
              </a:solidFill>
              <a:latin typeface="Arial"/>
            </a:endParaRPr>
          </a:p>
        </p:txBody>
      </p:sp>
      <p:sp>
        <p:nvSpPr>
          <p:cNvPr id="1414" name="PlaceHolder 2"/>
          <p:cNvSpPr>
            <a:spLocks noGrp="1"/>
          </p:cNvSpPr>
          <p:nvPr>
            <p:ph/>
          </p:nvPr>
        </p:nvSpPr>
        <p:spPr>
          <a:xfrm>
            <a:off x="609480" y="1260000"/>
            <a:ext cx="10971720" cy="4321080"/>
          </a:xfrm>
          <a:prstGeom prst="rect">
            <a:avLst/>
          </a:prstGeom>
          <a:noFill/>
          <a:ln w="0">
            <a:noFill/>
          </a:ln>
        </p:spPr>
        <p:txBody>
          <a:bodyPr lIns="0" rIns="0" tIns="0" bIns="0" anchor="t">
            <a:normAutofit/>
          </a:bodyPr>
          <a:p>
            <a:pPr>
              <a:lnSpc>
                <a:spcPct val="90000"/>
              </a:lnSpc>
              <a:spcBef>
                <a:spcPts val="1417"/>
              </a:spcBef>
              <a:buNone/>
            </a:pP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150" spc="-1" strike="noStrike">
                <a:solidFill>
                  <a:srgbClr val="000000"/>
                </a:solidFill>
                <a:latin typeface="Arial"/>
              </a:rPr>
              <a:t>4.1 No dependence on server-side software: build a static website with no databases, no PHP, no Python.</a:t>
            </a:r>
            <a:endParaRPr b="0" lang="en-CA" sz="215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150" spc="-1" strike="noStrike">
                <a:solidFill>
                  <a:srgbClr val="000000"/>
                </a:solidFill>
                <a:latin typeface="Arial"/>
              </a:rPr>
              <a:t>4.2 No boutique or fashionable technologies: use only standards with support across all platforms, whose long-term viability is assured. Our choices are </a:t>
            </a:r>
            <a:r>
              <a:rPr b="0" lang="en-US" sz="2150" spc="-1" strike="noStrike">
                <a:solidFill>
                  <a:srgbClr val="c9211e"/>
                </a:solidFill>
                <a:latin typeface="Arial"/>
              </a:rPr>
              <a:t>HTML5</a:t>
            </a:r>
            <a:r>
              <a:rPr b="0" lang="en-US" sz="2150" spc="-1" strike="noStrike">
                <a:solidFill>
                  <a:srgbClr val="000000"/>
                </a:solidFill>
                <a:latin typeface="Arial"/>
              </a:rPr>
              <a:t>, </a:t>
            </a:r>
            <a:r>
              <a:rPr b="0" lang="en-US" sz="2150" spc="-1" strike="noStrike">
                <a:solidFill>
                  <a:srgbClr val="c9211e"/>
                </a:solidFill>
                <a:latin typeface="Arial"/>
              </a:rPr>
              <a:t>JavaScript</a:t>
            </a:r>
            <a:r>
              <a:rPr b="0" lang="en-US" sz="2150" spc="-1" strike="noStrike">
                <a:solidFill>
                  <a:srgbClr val="000000"/>
                </a:solidFill>
                <a:latin typeface="Arial"/>
              </a:rPr>
              <a:t>, and </a:t>
            </a:r>
            <a:r>
              <a:rPr b="0" lang="en-US" sz="2150" spc="-1" strike="noStrike">
                <a:solidFill>
                  <a:srgbClr val="c9211e"/>
                </a:solidFill>
                <a:latin typeface="Arial"/>
              </a:rPr>
              <a:t>CSS</a:t>
            </a:r>
            <a:r>
              <a:rPr b="0" lang="en-US" sz="2150" spc="-1" strike="noStrike">
                <a:solidFill>
                  <a:srgbClr val="000000"/>
                </a:solidFill>
                <a:latin typeface="Arial"/>
              </a:rPr>
              <a:t>.</a:t>
            </a:r>
            <a:endParaRPr b="0" lang="en-CA" sz="215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150" spc="-1" strike="noStrike">
                <a:solidFill>
                  <a:srgbClr val="000000"/>
                </a:solidFill>
                <a:latin typeface="Arial"/>
              </a:rPr>
              <a:t>4.3 No dependence on external libraries or services: no JQuery, no AngularJS, no Bootstrap, no Google Search.</a:t>
            </a:r>
            <a:endParaRPr b="0" lang="en-CA" sz="2150" spc="-1" strike="noStrike">
              <a:latin typeface="Arial"/>
            </a:endParaRPr>
          </a:p>
          <a:p>
            <a:pPr>
              <a:lnSpc>
                <a:spcPct val="90000"/>
              </a:lnSpc>
              <a:spcBef>
                <a:spcPts val="1984"/>
              </a:spcBef>
              <a:spcAft>
                <a:spcPts val="567"/>
              </a:spcAft>
              <a:buNone/>
            </a:pPr>
            <a:endParaRPr b="0" lang="en-CA" sz="2800" spc="-1" strike="noStrike">
              <a:latin typeface="Arial"/>
            </a:endParaRPr>
          </a:p>
        </p:txBody>
      </p:sp>
      <p:sp>
        <p:nvSpPr>
          <p:cNvPr id="1415" name=""/>
          <p:cNvSpPr/>
          <p:nvPr/>
        </p:nvSpPr>
        <p:spPr>
          <a:xfrm>
            <a:off x="2160000" y="5169240"/>
            <a:ext cx="4652640" cy="446400"/>
          </a:xfrm>
          <a:prstGeom prst="rect">
            <a:avLst/>
          </a:prstGeom>
          <a:noFill/>
          <a:ln w="0">
            <a:noFill/>
          </a:ln>
        </p:spPr>
        <p:style>
          <a:lnRef idx="0"/>
          <a:fillRef idx="0"/>
          <a:effectRef idx="0"/>
          <a:fontRef idx="minor"/>
        </p:style>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free of technical debt. A </a:t>
            </a:r>
            <a:r>
              <a:rPr b="0" i="1" lang="en-US" sz="2800" spc="-1" strike="noStrike">
                <a:solidFill>
                  <a:srgbClr val="c9211e"/>
                </a:solidFill>
                <a:latin typeface="Arial"/>
                <a:ea typeface="DejaVu Sans"/>
              </a:rPr>
              <a:t>pet rock</a:t>
            </a:r>
            <a:r>
              <a:rPr b="0" i="1" lang="en-US" sz="2800" spc="-1" strike="noStrike">
                <a:solidFill>
                  <a:srgbClr val="000000"/>
                </a:solidFill>
                <a:latin typeface="Arial"/>
                <a:ea typeface="DejaVu Sans"/>
              </a:rPr>
              <a:t>.</a:t>
            </a:r>
            <a:endParaRPr b="0" lang="en-CA" sz="2800" spc="-1" strike="noStrike">
              <a:latin typeface="Arial"/>
            </a:endParaRPr>
          </a:p>
        </p:txBody>
      </p:sp>
      <p:pic>
        <p:nvPicPr>
          <p:cNvPr id="1416" name="XHTML5 Logo.svg 1" descr=""/>
          <p:cNvPicPr/>
          <p:nvPr/>
        </p:nvPicPr>
        <p:blipFill>
          <a:blip r:embed="rId1"/>
          <a:stretch/>
        </p:blipFill>
        <p:spPr>
          <a:xfrm>
            <a:off x="7580880" y="4883760"/>
            <a:ext cx="1236240" cy="1236240"/>
          </a:xfrm>
          <a:prstGeom prst="rect">
            <a:avLst/>
          </a:prstGeom>
          <a:ln w="0">
            <a:noFill/>
          </a:ln>
        </p:spPr>
      </p:pic>
      <p:pic>
        <p:nvPicPr>
          <p:cNvPr id="1417" name="" descr=""/>
          <p:cNvPicPr/>
          <p:nvPr/>
        </p:nvPicPr>
        <p:blipFill>
          <a:blip r:embed="rId2"/>
          <a:stretch/>
        </p:blipFill>
        <p:spPr>
          <a:xfrm>
            <a:off x="9013680" y="4878000"/>
            <a:ext cx="876240" cy="1236600"/>
          </a:xfrm>
          <a:prstGeom prst="rect">
            <a:avLst/>
          </a:prstGeom>
          <a:ln w="0">
            <a:noFill/>
          </a:ln>
        </p:spPr>
      </p:pic>
      <p:pic>
        <p:nvPicPr>
          <p:cNvPr id="1418" name="" descr=""/>
          <p:cNvPicPr/>
          <p:nvPr/>
        </p:nvPicPr>
        <p:blipFill>
          <a:blip r:embed="rId3"/>
          <a:stretch/>
        </p:blipFill>
        <p:spPr>
          <a:xfrm>
            <a:off x="10285560" y="4878000"/>
            <a:ext cx="876960" cy="12351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Endings Principles 4: Products (2)</a:t>
            </a:r>
            <a:endParaRPr b="0" lang="en-CA" sz="5200" spc="-1" strike="noStrike">
              <a:solidFill>
                <a:srgbClr val="000000"/>
              </a:solidFill>
              <a:latin typeface="Arial"/>
            </a:endParaRPr>
          </a:p>
        </p:txBody>
      </p:sp>
      <p:sp>
        <p:nvSpPr>
          <p:cNvPr id="1420" name="PlaceHolder 2"/>
          <p:cNvSpPr>
            <a:spLocks noGrp="1"/>
          </p:cNvSpPr>
          <p:nvPr>
            <p:ph/>
          </p:nvPr>
        </p:nvSpPr>
        <p:spPr>
          <a:xfrm>
            <a:off x="609480" y="1260000"/>
            <a:ext cx="10971720" cy="4321080"/>
          </a:xfrm>
          <a:prstGeom prst="rect">
            <a:avLst/>
          </a:prstGeom>
          <a:noFill/>
          <a:ln w="0">
            <a:noFill/>
          </a:ln>
        </p:spPr>
        <p:txBody>
          <a:bodyPr lIns="0" rIns="0" tIns="0" bIns="0" anchor="t">
            <a:normAutofit fontScale="73000"/>
          </a:bodyPr>
          <a:p>
            <a:pPr>
              <a:lnSpc>
                <a:spcPct val="90000"/>
              </a:lnSpc>
              <a:spcBef>
                <a:spcPts val="1417"/>
              </a:spcBef>
              <a:buNone/>
            </a:pP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4.4 No query strings: every entity in the site has a unique page with a simple URL that will function on any domain or IP address.</a:t>
            </a: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4.5 Inclusion of data: every site should include a documented copy of the source data, so that users of the site can repurpose the work easily.</a:t>
            </a: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4.6 Massive redundancy: every page contains all the components it needs, so that it will function without the rest of the site if necessary, even though doing so means duplicating information across the site.</a:t>
            </a: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4.7 Graceful failure: every page should still function effectively even in the absence of JavaScript or CSS support.</a:t>
            </a:r>
            <a:br>
              <a:rPr sz="2800"/>
            </a:br>
            <a:br>
              <a:rPr sz="2800"/>
            </a:br>
            <a:r>
              <a:rPr b="0" lang="en-US" sz="2800" spc="-1" strike="noStrike">
                <a:solidFill>
                  <a:srgbClr val="000000"/>
                </a:solidFill>
                <a:latin typeface="Arial"/>
              </a:rPr>
              <a:t> </a:t>
            </a:r>
            <a:endParaRPr b="0" lang="en-CA" sz="2800" spc="-1" strike="noStrike">
              <a:latin typeface="Arial"/>
            </a:endParaRPr>
          </a:p>
        </p:txBody>
      </p:sp>
      <p:sp>
        <p:nvSpPr>
          <p:cNvPr id="1421" name=""/>
          <p:cNvSpPr/>
          <p:nvPr/>
        </p:nvSpPr>
        <p:spPr>
          <a:xfrm>
            <a:off x="1071720" y="5220000"/>
            <a:ext cx="9547920" cy="802800"/>
          </a:xfrm>
          <a:prstGeom prst="rect">
            <a:avLst/>
          </a:prstGeom>
          <a:noFill/>
          <a:ln w="0">
            <a:noFill/>
          </a:ln>
        </p:spPr>
        <p:style>
          <a:lnRef idx="0"/>
          <a:fillRef idx="0"/>
          <a:effectRef idx="0"/>
          <a:fontRef idx="minor"/>
        </p:style>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stable, citable, archivable, replicable, Wayback-Machinable, stealable, reusable</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2"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How we build a static site (1)</a:t>
            </a:r>
            <a:endParaRPr b="0" lang="en-CA" sz="5200" spc="-1" strike="noStrike">
              <a:solidFill>
                <a:srgbClr val="000000"/>
              </a:solidFill>
              <a:latin typeface="Arial"/>
            </a:endParaRPr>
          </a:p>
        </p:txBody>
      </p:sp>
      <p:sp>
        <p:nvSpPr>
          <p:cNvPr id="1423" name="PlaceHolder 2"/>
          <p:cNvSpPr>
            <a:spLocks noGrp="1"/>
          </p:cNvSpPr>
          <p:nvPr>
            <p:ph/>
          </p:nvPr>
        </p:nvSpPr>
        <p:spPr>
          <a:xfrm>
            <a:off x="609480" y="1820520"/>
            <a:ext cx="10971720" cy="3976560"/>
          </a:xfrm>
          <a:prstGeom prst="rect">
            <a:avLst/>
          </a:prstGeom>
          <a:noFill/>
          <a:ln w="0">
            <a:noFill/>
          </a:ln>
        </p:spPr>
        <p:txBody>
          <a:bodyPr lIns="0" rIns="0" tIns="0" bIns="0" anchor="t">
            <a:normAutofit/>
          </a:bodyPr>
          <a:p>
            <a:pPr>
              <a:lnSpc>
                <a:spcPct val="90000"/>
              </a:lnSpc>
              <a:spcBef>
                <a:spcPts val="1417"/>
              </a:spcBef>
              <a:buNone/>
            </a:pPr>
            <a:r>
              <a:rPr b="0" i="1" lang="en-US" sz="2400" spc="-1" strike="noStrike">
                <a:solidFill>
                  <a:srgbClr val="000000"/>
                </a:solidFill>
                <a:latin typeface="Arial"/>
              </a:rPr>
              <a:t>Validate</a:t>
            </a:r>
            <a:r>
              <a:rPr b="0" lang="en-US" sz="2400" spc="-1" strike="noStrike">
                <a:solidFill>
                  <a:srgbClr val="000000"/>
                </a:solidFill>
                <a:latin typeface="Arial"/>
              </a:rPr>
              <a:t> the </a:t>
            </a:r>
            <a:r>
              <a:rPr b="0" lang="en-US" sz="2400" spc="-1" strike="noStrike">
                <a:solidFill>
                  <a:srgbClr val="cc0000"/>
                </a:solidFill>
                <a:latin typeface="Arial"/>
              </a:rPr>
              <a:t>source XML</a:t>
            </a:r>
            <a:r>
              <a:rPr b="0" lang="en-US" sz="2400" spc="-1" strike="noStrike">
                <a:solidFill>
                  <a:srgbClr val="000000"/>
                </a:solidFill>
                <a:latin typeface="Arial"/>
              </a:rPr>
              <a:t> (using RNG and Schematron).</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better versions</a:t>
            </a:r>
            <a:r>
              <a:rPr b="0" lang="en-US" sz="2400" spc="-1" strike="noStrike">
                <a:solidFill>
                  <a:srgbClr val="000000"/>
                </a:solidFill>
                <a:latin typeface="Arial"/>
              </a:rPr>
              <a:t> of those documents.</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generated XML</a:t>
            </a:r>
            <a:r>
              <a:rPr b="0" lang="en-US" sz="2400" spc="-1" strike="noStrike">
                <a:solidFill>
                  <a:srgbClr val="000000"/>
                </a:solidFill>
                <a:latin typeface="Arial"/>
              </a:rPr>
              <a:t> documents for indexes, TOCs, listings pages, etc.</a:t>
            </a:r>
            <a:endParaRPr b="0" lang="en-CA" sz="2400" spc="-1" strike="noStrike">
              <a:latin typeface="Arial"/>
            </a:endParaRPr>
          </a:p>
          <a:p>
            <a:pPr>
              <a:lnSpc>
                <a:spcPct val="90000"/>
              </a:lnSpc>
              <a:spcBef>
                <a:spcPts val="1417"/>
              </a:spcBef>
              <a:buNone/>
            </a:pPr>
            <a:r>
              <a:rPr b="0" i="1" lang="en-US" sz="2400" spc="-1" strike="noStrike">
                <a:solidFill>
                  <a:srgbClr val="000000"/>
                </a:solidFill>
                <a:latin typeface="Arial"/>
              </a:rPr>
              <a:t>Validate</a:t>
            </a:r>
            <a:r>
              <a:rPr b="0" lang="en-US" sz="2400" spc="-1" strike="noStrike">
                <a:solidFill>
                  <a:srgbClr val="000000"/>
                </a:solidFill>
                <a:latin typeface="Arial"/>
              </a:rPr>
              <a:t> this new XML.</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standalone</a:t>
            </a:r>
            <a:r>
              <a:rPr b="0" lang="en-US" sz="2400" spc="-1" strike="noStrike">
                <a:solidFill>
                  <a:srgbClr val="000000"/>
                </a:solidFill>
                <a:latin typeface="Arial"/>
              </a:rPr>
              <a:t>” versions of all the documents, by importing copies of all linked components (bios of people, place and org info, glossary entries, etc.)</a:t>
            </a:r>
            <a:endParaRPr b="0" lang="en-CA" sz="2400" spc="-1" strike="noStrike">
              <a:latin typeface="Arial"/>
            </a:endParaRPr>
          </a:p>
          <a:p>
            <a:pPr>
              <a:lnSpc>
                <a:spcPct val="90000"/>
              </a:lnSpc>
              <a:spcBef>
                <a:spcPts val="1417"/>
              </a:spcBef>
              <a:buNone/>
            </a:pPr>
            <a:r>
              <a:rPr b="0" i="1" lang="en-US" sz="2400" spc="-1" strike="noStrike">
                <a:solidFill>
                  <a:srgbClr val="000000"/>
                </a:solidFill>
                <a:latin typeface="Arial"/>
              </a:rPr>
              <a:t>Validate</a:t>
            </a:r>
            <a:r>
              <a:rPr b="0" lang="en-US" sz="2400" spc="-1" strike="noStrike">
                <a:solidFill>
                  <a:srgbClr val="000000"/>
                </a:solidFill>
                <a:latin typeface="Arial"/>
              </a:rPr>
              <a:t> this standalone XML.</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How we build a static site (2)</a:t>
            </a:r>
            <a:endParaRPr b="0" lang="en-CA" sz="5200" spc="-1" strike="noStrike">
              <a:solidFill>
                <a:srgbClr val="000000"/>
              </a:solidFill>
              <a:latin typeface="Arial"/>
            </a:endParaRPr>
          </a:p>
        </p:txBody>
      </p:sp>
      <p:sp>
        <p:nvSpPr>
          <p:cNvPr id="1425" name="PlaceHolder 2"/>
          <p:cNvSpPr>
            <a:spLocks noGrp="1"/>
          </p:cNvSpPr>
          <p:nvPr>
            <p:ph/>
          </p:nvPr>
        </p:nvSpPr>
        <p:spPr>
          <a:xfrm>
            <a:off x="609480" y="1964520"/>
            <a:ext cx="10971720" cy="3976560"/>
          </a:xfrm>
          <a:prstGeom prst="rect">
            <a:avLst/>
          </a:prstGeom>
          <a:noFill/>
          <a:ln w="0">
            <a:noFill/>
          </a:ln>
        </p:spPr>
        <p:txBody>
          <a:bodyPr lIns="0" rIns="0" tIns="0" bIns="0" anchor="t">
            <a:normAutofit/>
          </a:bodyPr>
          <a:p>
            <a:pPr>
              <a:lnSpc>
                <a:spcPct val="90000"/>
              </a:lnSpc>
              <a:spcBef>
                <a:spcPts val="1417"/>
              </a:spcBef>
              <a:buNone/>
            </a:pPr>
            <a:r>
              <a:rPr b="0" lang="en-US" sz="2400" spc="-1" strike="noStrike">
                <a:solidFill>
                  <a:srgbClr val="000000"/>
                </a:solidFill>
                <a:latin typeface="Arial"/>
              </a:rPr>
              <a:t>Build/copy CSS, JS, images, and other resources.</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HTML fragments</a:t>
            </a:r>
            <a:r>
              <a:rPr b="0" lang="en-US" sz="2400" spc="-1" strike="noStrike">
                <a:solidFill>
                  <a:srgbClr val="000000"/>
                </a:solidFill>
                <a:latin typeface="Arial"/>
              </a:rPr>
              <a:t> to serve as AJAX responses.</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Create </a:t>
            </a:r>
            <a:r>
              <a:rPr b="0" lang="en-US" sz="2400" spc="-1" strike="noStrike">
                <a:solidFill>
                  <a:srgbClr val="cc0000"/>
                </a:solidFill>
                <a:latin typeface="Arial"/>
              </a:rPr>
              <a:t>XHTML5 output</a:t>
            </a:r>
            <a:r>
              <a:rPr b="0" lang="en-US" sz="2400" spc="-1" strike="noStrike">
                <a:solidFill>
                  <a:srgbClr val="000000"/>
                </a:solidFill>
                <a:latin typeface="Arial"/>
              </a:rPr>
              <a:t> from each of the standalone XML documents.</a:t>
            </a:r>
            <a:endParaRPr b="0" lang="en-CA" sz="2400" spc="-1" strike="noStrike">
              <a:latin typeface="Arial"/>
            </a:endParaRPr>
          </a:p>
          <a:p>
            <a:pPr>
              <a:lnSpc>
                <a:spcPct val="90000"/>
              </a:lnSpc>
              <a:spcBef>
                <a:spcPts val="1417"/>
              </a:spcBef>
              <a:buNone/>
            </a:pPr>
            <a:r>
              <a:rPr b="0" i="1" lang="en-US" sz="2400" spc="-1" strike="noStrike">
                <a:solidFill>
                  <a:srgbClr val="000000"/>
                </a:solidFill>
                <a:latin typeface="Arial"/>
              </a:rPr>
              <a:t>Validate</a:t>
            </a:r>
            <a:r>
              <a:rPr b="0" lang="en-US" sz="2400" spc="-1" strike="noStrike">
                <a:solidFill>
                  <a:srgbClr val="000000"/>
                </a:solidFill>
                <a:latin typeface="Arial"/>
              </a:rPr>
              <a:t> the HTML using the </a:t>
            </a:r>
            <a:r>
              <a:rPr b="0" lang="en-US" sz="2400" spc="-1" strike="noStrike">
                <a:solidFill>
                  <a:srgbClr val="cc0000"/>
                </a:solidFill>
                <a:latin typeface="Arial"/>
              </a:rPr>
              <a:t>W3C validator</a:t>
            </a:r>
            <a:r>
              <a:rPr b="0" lang="en-US" sz="2400" spc="-1" strike="noStrike">
                <a:solidFill>
                  <a:srgbClr val="000000"/>
                </a:solidFill>
                <a:latin typeface="Arial"/>
              </a:rPr>
              <a:t>.</a:t>
            </a:r>
            <a:endParaRPr b="0" lang="en-CA" sz="2400" spc="-1" strike="noStrike">
              <a:latin typeface="Arial"/>
            </a:endParaRPr>
          </a:p>
          <a:p>
            <a:pPr>
              <a:lnSpc>
                <a:spcPct val="90000"/>
              </a:lnSpc>
              <a:spcBef>
                <a:spcPts val="1417"/>
              </a:spcBef>
              <a:buNone/>
            </a:pPr>
            <a:r>
              <a:rPr b="0" lang="en-US" sz="2400" spc="-1" strike="noStrike">
                <a:solidFill>
                  <a:srgbClr val="000000"/>
                </a:solidFill>
                <a:latin typeface="Arial"/>
              </a:rPr>
              <a:t>Run additional </a:t>
            </a:r>
            <a:r>
              <a:rPr b="0" lang="en-US" sz="2400" spc="-1" strike="noStrike">
                <a:solidFill>
                  <a:srgbClr val="cc0000"/>
                </a:solidFill>
                <a:latin typeface="Arial"/>
              </a:rPr>
              <a:t>diagnostics tests</a:t>
            </a:r>
            <a:r>
              <a:rPr b="0" lang="en-US" sz="2400" spc="-1" strike="noStrike">
                <a:solidFill>
                  <a:srgbClr val="000000"/>
                </a:solidFill>
                <a:latin typeface="Arial"/>
              </a:rPr>
              <a:t> and produce reports.</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PlaceHolder 1"/>
          <p:cNvSpPr>
            <a:spLocks noGrp="1"/>
          </p:cNvSpPr>
          <p:nvPr>
            <p:ph type="title"/>
          </p:nvPr>
        </p:nvSpPr>
        <p:spPr>
          <a:xfrm>
            <a:off x="360000" y="273600"/>
            <a:ext cx="11520000" cy="114408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rPr>
              <a:t>How do we do search on these sites?</a:t>
            </a:r>
            <a:endParaRPr b="0" lang="en-CA" sz="5200" spc="-1" strike="noStrike">
              <a:solidFill>
                <a:srgbClr val="000000"/>
              </a:solidFill>
              <a:latin typeface="Arial"/>
            </a:endParaRPr>
          </a:p>
        </p:txBody>
      </p:sp>
      <p:sp>
        <p:nvSpPr>
          <p:cNvPr id="1427" name="PlaceHolder 2"/>
          <p:cNvSpPr>
            <a:spLocks noGrp="1"/>
          </p:cNvSpPr>
          <p:nvPr>
            <p:ph/>
          </p:nvPr>
        </p:nvSpPr>
        <p:spPr>
          <a:xfrm>
            <a:off x="609480" y="1944000"/>
            <a:ext cx="10971720" cy="37810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400" spc="-1" strike="noStrike">
                <a:solidFill>
                  <a:srgbClr val="000000"/>
                </a:solidFill>
                <a:latin typeface="Arial"/>
              </a:rPr>
              <a:t>We wrote a staticSearch engine that does not require anything server-side except a web server:</a:t>
            </a:r>
            <a:br>
              <a:rPr sz="2400"/>
            </a:br>
            <a:br>
              <a:rPr sz="2400"/>
            </a:br>
            <a:r>
              <a:rPr b="0" lang="en-US" sz="2400" spc="-1" strike="noStrike">
                <a:solidFill>
                  <a:srgbClr val="c9211e"/>
                </a:solidFill>
                <a:latin typeface="Arial"/>
              </a:rPr>
              <a:t>https://github.com/projectEndings/staticSearch</a:t>
            </a:r>
            <a:br>
              <a:rPr sz="2400"/>
            </a:br>
            <a:br>
              <a:rPr sz="2400"/>
            </a:br>
            <a:r>
              <a:rPr b="0" lang="en-US" sz="2400" spc="-1" strike="noStrike">
                <a:solidFill>
                  <a:srgbClr val="000000"/>
                </a:solidFill>
                <a:latin typeface="Arial"/>
                <a:ea typeface="DejaVu Sans"/>
              </a:rPr>
              <a:t>It supports stemming, wildcards, phrasal searches, and metadata filters. Try it out:</a:t>
            </a:r>
            <a:br>
              <a:rPr sz="2400"/>
            </a:br>
            <a:endParaRPr b="0" lang="en-CA" sz="24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400" spc="-1" strike="noStrike">
                <a:solidFill>
                  <a:srgbClr val="cc0000"/>
                </a:solidFill>
                <a:latin typeface="Arial"/>
                <a:ea typeface="DejaVu Sans"/>
              </a:rPr>
              <a:t>https://bcgenesis.uvic.ca/search.html</a:t>
            </a:r>
            <a:endParaRPr b="0" lang="en-CA" sz="2400" spc="-1" strike="noStrike">
              <a:latin typeface="Arial"/>
            </a:endParaRPr>
          </a:p>
          <a:p>
            <a:pPr>
              <a:lnSpc>
                <a:spcPct val="90000"/>
              </a:lnSpc>
              <a:spcBef>
                <a:spcPts val="1417"/>
              </a:spcBef>
              <a:buNone/>
            </a:pP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8" name="PlaceHolder 1"/>
          <p:cNvSpPr>
            <a:spLocks noGrp="1"/>
          </p:cNvSpPr>
          <p:nvPr>
            <p:ph/>
          </p:nvPr>
        </p:nvSpPr>
        <p:spPr>
          <a:xfrm>
            <a:off x="609480" y="1440000"/>
            <a:ext cx="10971720" cy="432000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CA" sz="1400" spc="-1" strike="noStrike">
              <a:latin typeface="Arial"/>
            </a:endParaRPr>
          </a:p>
          <a:p>
            <a:pPr>
              <a:lnSpc>
                <a:spcPct val="150000"/>
              </a:lnSpc>
              <a:spcBef>
                <a:spcPts val="360"/>
              </a:spcBef>
              <a:buNone/>
              <a:tabLst>
                <a:tab algn="l" pos="0"/>
              </a:tabLst>
            </a:pPr>
            <a:r>
              <a:rPr b="0" lang="en-CA" sz="2400" spc="-1" strike="noStrike">
                <a:solidFill>
                  <a:srgbClr val="000000"/>
                </a:solidFill>
                <a:latin typeface="Arial"/>
                <a:ea typeface="Arial"/>
              </a:rPr>
              <a:t>We need to be able to cite digital editions with the same precision and reliability as print editions.</a:t>
            </a:r>
            <a:endParaRPr b="0" lang="en-CA" sz="2400" spc="-1" strike="noStrike">
              <a:latin typeface="Arial"/>
            </a:endParaRPr>
          </a:p>
          <a:p>
            <a:pPr>
              <a:lnSpc>
                <a:spcPct val="150000"/>
              </a:lnSpc>
              <a:spcBef>
                <a:spcPts val="1001"/>
              </a:spcBef>
              <a:buNone/>
              <a:tabLst>
                <a:tab algn="l" pos="0"/>
              </a:tabLst>
            </a:pPr>
            <a:r>
              <a:rPr b="0" lang="en-CA" sz="2400" spc="-1" strike="noStrike">
                <a:solidFill>
                  <a:srgbClr val="000000"/>
                </a:solidFill>
                <a:latin typeface="Arial"/>
                <a:ea typeface="Arial"/>
              </a:rPr>
              <a:t>We need cited materials to persist and remain accessible without requiring maintenance.</a:t>
            </a: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So:</a:t>
            </a:r>
            <a:endParaRPr b="0" lang="en-CA" sz="2400" spc="-1" strike="noStrike">
              <a:latin typeface="Arial"/>
            </a:endParaRPr>
          </a:p>
          <a:p>
            <a:pPr>
              <a:lnSpc>
                <a:spcPct val="150000"/>
              </a:lnSpc>
              <a:spcBef>
                <a:spcPts val="360"/>
              </a:spcBef>
              <a:buNone/>
              <a:tabLst>
                <a:tab algn="l" pos="0"/>
              </a:tabLst>
            </a:pPr>
            <a:r>
              <a:rPr b="0" lang="en-CA" sz="2400" spc="-1" strike="noStrike">
                <a:solidFill>
                  <a:srgbClr val="000000"/>
                </a:solidFill>
                <a:latin typeface="Arial"/>
                <a:ea typeface="Arial"/>
              </a:rPr>
              <a:t>For scholars, we must make coherent, consistent, complete, identifiable editions.</a:t>
            </a:r>
            <a:endParaRPr b="0" lang="en-CA" sz="2400" spc="-1" strike="noStrike">
              <a:latin typeface="Arial"/>
            </a:endParaRPr>
          </a:p>
          <a:p>
            <a:pPr>
              <a:lnSpc>
                <a:spcPct val="150000"/>
              </a:lnSpc>
              <a:spcBef>
                <a:spcPts val="360"/>
              </a:spcBef>
              <a:buNone/>
              <a:tabLst>
                <a:tab algn="l" pos="0"/>
              </a:tabLst>
            </a:pPr>
            <a:r>
              <a:rPr b="0" lang="en-CA" sz="2400" spc="-1" strike="noStrike">
                <a:solidFill>
                  <a:srgbClr val="000000"/>
                </a:solidFill>
                <a:latin typeface="Arial"/>
                <a:ea typeface="Arial"/>
              </a:rPr>
              <a:t>For developers, we must eliminate maintenance, technical debt, and vulnerability.</a:t>
            </a:r>
            <a:endParaRPr b="0" lang="en-CA" sz="2400" spc="-1" strike="noStrike">
              <a:latin typeface="Arial"/>
            </a:endParaRPr>
          </a:p>
          <a:p>
            <a:pPr marL="457200" indent="-341640">
              <a:lnSpc>
                <a:spcPct val="150000"/>
              </a:lnSpc>
              <a:spcBef>
                <a:spcPts val="360"/>
              </a:spcBef>
              <a:buClr>
                <a:srgbClr val="000000"/>
              </a:buClr>
              <a:buFont typeface="Arial"/>
              <a:buChar char="•"/>
              <a:tabLst>
                <a:tab algn="l" pos="0"/>
              </a:tabLst>
            </a:pPr>
            <a:endParaRPr b="0" lang="en-CA" sz="255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p:txBody>
      </p:sp>
      <p:sp>
        <p:nvSpPr>
          <p:cNvPr id="1429" name="PlaceHolder 2"/>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90000"/>
              </a:lnSpc>
              <a:buNone/>
            </a:pPr>
            <a:r>
              <a:rPr b="0" lang="en-US" sz="5200" spc="-1" strike="noStrike">
                <a:solidFill>
                  <a:srgbClr val="000000"/>
                </a:solidFill>
                <a:latin typeface="Arial"/>
              </a:rPr>
              <a:t>Summary</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PlaceHolder 1"/>
          <p:cNvSpPr>
            <a:spLocks noGrp="1"/>
          </p:cNvSpPr>
          <p:nvPr>
            <p:ph/>
          </p:nvPr>
        </p:nvSpPr>
        <p:spPr>
          <a:xfrm>
            <a:off x="609480" y="1604520"/>
            <a:ext cx="10971720" cy="39765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Faculty of Humanities</a:t>
            </a: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University of Victoria Libraries</a:t>
            </a: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Social Sciences and Research Council of Canada</a:t>
            </a:r>
            <a:endParaRPr b="0" lang="en-CA" sz="2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p:txBody>
      </p:sp>
      <p:sp>
        <p:nvSpPr>
          <p:cNvPr id="1431" name="PlaceHolder 2"/>
          <p:cNvSpPr>
            <a:spLocks noGrp="1"/>
          </p:cNvSpPr>
          <p:nvPr>
            <p:ph type="title"/>
          </p:nvPr>
        </p:nvSpPr>
        <p:spPr>
          <a:xfrm>
            <a:off x="609480" y="273600"/>
            <a:ext cx="10971720" cy="114408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Thanks</a:t>
            </a:r>
            <a:endParaRPr b="0" lang="en-CA" sz="5200" spc="-1" strike="noStrike">
              <a:solidFill>
                <a:srgbClr val="000000"/>
              </a:solidFill>
              <a:latin typeface="Arial"/>
            </a:endParaRPr>
          </a:p>
        </p:txBody>
      </p:sp>
      <p:pic>
        <p:nvPicPr>
          <p:cNvPr id="1432" name="Google Shape;330;p 2" descr=""/>
          <p:cNvPicPr/>
          <p:nvPr/>
        </p:nvPicPr>
        <p:blipFill>
          <a:blip r:embed="rId1"/>
          <a:stretch/>
        </p:blipFill>
        <p:spPr>
          <a:xfrm>
            <a:off x="1015920" y="4946400"/>
            <a:ext cx="10158840" cy="90036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US" sz="4000" spc="-1" strike="noStrike">
                <a:solidFill>
                  <a:srgbClr val="000000"/>
                </a:solidFill>
                <a:latin typeface="Arial"/>
              </a:rPr>
              <a:t>APPENDIX: How the staticSearch engine works</a:t>
            </a:r>
            <a:endParaRPr b="0" lang="en-CA" sz="4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p:nvPr>
        </p:nvSpPr>
        <p:spPr>
          <a:xfrm>
            <a:off x="447840" y="1449720"/>
            <a:ext cx="3690720" cy="196884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These sites all still work – even though they look SOOO 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web.uvic.ca/lancenrd/martin/weblang/</a:t>
            </a:r>
            <a:endParaRPr b="0" lang="en-CA" sz="2400" spc="-1" strike="noStrike">
              <a:latin typeface="Arial"/>
            </a:endParaRPr>
          </a:p>
        </p:txBody>
      </p:sp>
      <p:sp>
        <p:nvSpPr>
          <p:cNvPr id="1337" name="Rectangle 1256"/>
          <p:cNvSpPr/>
          <p:nvPr/>
        </p:nvSpPr>
        <p:spPr>
          <a:xfrm>
            <a:off x="648000" y="4320000"/>
            <a:ext cx="3418560" cy="11084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2400" spc="-1" strike="noStrike">
                <a:solidFill>
                  <a:srgbClr val="000000"/>
                </a:solidFill>
                <a:latin typeface="Arial"/>
                <a:ea typeface="Roboto"/>
              </a:rPr>
              <a:t>No maintenance burden from these sites!</a:t>
            </a:r>
            <a:r>
              <a:rPr b="0" lang="en-CA" sz="1800" spc="-1" strike="noStrike">
                <a:solidFill>
                  <a:srgbClr val="000000"/>
                </a:solidFill>
                <a:latin typeface="Arial"/>
                <a:ea typeface="Roboto"/>
              </a:rPr>
              <a:t> </a:t>
            </a:r>
            <a:endParaRPr b="0" lang="en-CA" sz="1800" spc="-1" strike="noStrike">
              <a:latin typeface="Arial"/>
            </a:endParaRPr>
          </a:p>
        </p:txBody>
      </p:sp>
      <p:pic>
        <p:nvPicPr>
          <p:cNvPr id="1338" name="Picture 1257" descr=""/>
          <p:cNvPicPr/>
          <p:nvPr/>
        </p:nvPicPr>
        <p:blipFill>
          <a:blip r:embed="rId2"/>
          <a:stretch/>
        </p:blipFill>
        <p:spPr>
          <a:xfrm>
            <a:off x="4320000" y="559800"/>
            <a:ext cx="7650000" cy="6098760"/>
          </a:xfrm>
          <a:prstGeom prst="rect">
            <a:avLst/>
          </a:prstGeom>
          <a:ln w="0">
            <a:noFill/>
          </a:ln>
        </p:spPr>
      </p:pic>
      <p:sp>
        <p:nvSpPr>
          <p:cNvPr id="1339" name="PlaceHolder 4"/>
          <p:cNvSpPr txBox="1"/>
          <p:nvPr/>
        </p:nvSpPr>
        <p:spPr>
          <a:xfrm>
            <a:off x="248400" y="4320"/>
            <a:ext cx="40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1990s</a:t>
            </a:r>
            <a:endParaRPr b="0" lang="en-CA" sz="5200" spc="-1" strike="noStrike">
              <a:solidFill>
                <a:srgbClr val="000000"/>
              </a:solidFill>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4"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You have:</a:t>
            </a:r>
            <a:endParaRPr b="0" lang="en-CA" sz="1800" spc="-1" strike="noStrike">
              <a:latin typeface="Arial"/>
            </a:endParaRPr>
          </a:p>
        </p:txBody>
      </p:sp>
      <p:sp>
        <p:nvSpPr>
          <p:cNvPr id="1435" name="PlaceHolder 2"/>
          <p:cNvSpPr>
            <a:spLocks noGrp="1"/>
          </p:cNvSpPr>
          <p:nvPr>
            <p:ph/>
          </p:nvPr>
        </p:nvSpPr>
        <p:spPr>
          <a:xfrm>
            <a:off x="609480" y="2351160"/>
            <a:ext cx="6705360" cy="3229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 collection of HTML files</a:t>
            </a:r>
            <a:endParaRPr b="0" lang="en-CA" sz="28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All well-formed &amp; valid XHTML</a:t>
            </a:r>
            <a:endParaRPr b="0" lang="en-CA" sz="2800" spc="-1" strike="noStrike">
              <a:latin typeface="Arial"/>
            </a:endParaRPr>
          </a:p>
        </p:txBody>
      </p:sp>
      <p:pic>
        <p:nvPicPr>
          <p:cNvPr id="1436" name="" descr=""/>
          <p:cNvPicPr/>
          <p:nvPr/>
        </p:nvPicPr>
        <p:blipFill>
          <a:blip r:embed="rId1"/>
          <a:stretch/>
        </p:blipFill>
        <p:spPr>
          <a:xfrm>
            <a:off x="7987320" y="2176920"/>
            <a:ext cx="2810880" cy="39794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7"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You add:</a:t>
            </a:r>
            <a:endParaRPr b="0" lang="en-CA" sz="1800" spc="-1" strike="noStrike">
              <a:latin typeface="Arial"/>
            </a:endParaRPr>
          </a:p>
        </p:txBody>
      </p:sp>
      <p:sp>
        <p:nvSpPr>
          <p:cNvPr id="1438" name="PlaceHolder 2"/>
          <p:cNvSpPr>
            <a:spLocks noGrp="1"/>
          </p:cNvSpPr>
          <p:nvPr>
            <p:ph/>
          </p:nvPr>
        </p:nvSpPr>
        <p:spPr>
          <a:xfrm>
            <a:off x="4963680" y="1604520"/>
            <a:ext cx="66178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An HTML search page containing a special div:</a:t>
            </a:r>
            <a:br>
              <a:rPr sz="2800"/>
            </a:br>
            <a:r>
              <a:rPr b="0" lang="en-US" sz="2800" spc="-1" strike="noStrike">
                <a:solidFill>
                  <a:srgbClr val="000000"/>
                </a:solidFill>
                <a:latin typeface="Arial"/>
              </a:rPr>
              <a:t> </a:t>
            </a:r>
            <a:endParaRPr b="0" lang="en-CA" sz="2800" spc="-1" strike="noStrike">
              <a:latin typeface="Arial"/>
            </a:endParaRPr>
          </a:p>
          <a:p>
            <a:pPr>
              <a:lnSpc>
                <a:spcPct val="90000"/>
              </a:lnSpc>
              <a:spcBef>
                <a:spcPts val="1417"/>
              </a:spcBef>
              <a:buNone/>
            </a:pPr>
            <a:r>
              <a:rPr b="0" lang="en-US" sz="3200" spc="-1" strike="noStrike">
                <a:solidFill>
                  <a:srgbClr val="000096"/>
                </a:solidFill>
                <a:latin typeface="Arial"/>
                <a:ea typeface="AR PL SungtiL GB"/>
              </a:rPr>
              <a:t>&lt;div</a:t>
            </a:r>
            <a:r>
              <a:rPr b="0" lang="en-US" sz="3200" spc="-1" strike="noStrike">
                <a:solidFill>
                  <a:srgbClr val="f5844c"/>
                </a:solidFill>
                <a:latin typeface="Arial"/>
                <a:ea typeface="AR PL SungtiL GB"/>
              </a:rPr>
              <a:t> id</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a:t>
            </a:r>
            <a:r>
              <a:rPr b="0" lang="en-US" sz="3200" spc="-1" strike="noStrike">
                <a:solidFill>
                  <a:srgbClr val="000096"/>
                </a:solidFill>
                <a:latin typeface="Arial"/>
                <a:ea typeface="AR PL SungtiL GB"/>
              </a:rPr>
              <a:t>&gt;&lt;/div&gt;</a:t>
            </a:r>
            <a:endParaRPr b="0" lang="en-CA" sz="3200" spc="-1" strike="noStrike">
              <a:latin typeface="Arial"/>
            </a:endParaRPr>
          </a:p>
        </p:txBody>
      </p:sp>
      <p:pic>
        <p:nvPicPr>
          <p:cNvPr id="1439" name="" descr=""/>
          <p:cNvPicPr/>
          <p:nvPr/>
        </p:nvPicPr>
        <p:blipFill>
          <a:blip r:embed="rId1"/>
          <a:stretch/>
        </p:blipFill>
        <p:spPr>
          <a:xfrm>
            <a:off x="717120" y="1737720"/>
            <a:ext cx="3201480" cy="453204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0"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You add:</a:t>
            </a:r>
            <a:endParaRPr b="0" lang="en-CA" sz="1800" spc="-1" strike="noStrike">
              <a:latin typeface="Arial"/>
            </a:endParaRPr>
          </a:p>
        </p:txBody>
      </p:sp>
      <p:sp>
        <p:nvSpPr>
          <p:cNvPr id="1441" name="PlaceHolder 2"/>
          <p:cNvSpPr>
            <a:spLocks noGrp="1"/>
          </p:cNvSpPr>
          <p:nvPr>
            <p:ph/>
          </p:nvPr>
        </p:nvSpPr>
        <p:spPr>
          <a:xfrm>
            <a:off x="609480" y="2351160"/>
            <a:ext cx="6705360" cy="3229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Some metadata elements to support search filters:</a:t>
            </a:r>
            <a:br>
              <a:rPr sz="2800"/>
            </a:br>
            <a:br>
              <a:rPr sz="2800"/>
            </a:br>
            <a:r>
              <a:rPr b="0" lang="en-US" sz="3200" spc="-1" strike="noStrike">
                <a:solidFill>
                  <a:srgbClr val="000096"/>
                </a:solidFill>
                <a:latin typeface="Arial"/>
                <a:ea typeface="AR PL SungtiL GB"/>
              </a:rPr>
              <a:t>&lt;meta</a:t>
            </a:r>
            <a:r>
              <a:rPr b="0" lang="en-US" sz="3200" spc="-1" strike="noStrike">
                <a:solidFill>
                  <a:srgbClr val="f5844c"/>
                </a:solidFill>
                <a:latin typeface="Arial"/>
                <a:ea typeface="AR PL SungtiL GB"/>
              </a:rPr>
              <a:t> name</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"Document type"</a:t>
            </a:r>
            <a:r>
              <a:rPr b="0" lang="en-US" sz="3200" spc="-1" strike="noStrike">
                <a:solidFill>
                  <a:srgbClr val="f5844c"/>
                </a:solidFill>
                <a:latin typeface="Arial"/>
                <a:ea typeface="AR PL SungtiL GB"/>
              </a:rPr>
              <a:t> class</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"staticSearch.desc"</a:t>
            </a:r>
            <a:r>
              <a:rPr b="0" lang="en-US" sz="3200" spc="-1" strike="noStrike">
                <a:solidFill>
                  <a:srgbClr val="f5844c"/>
                </a:solidFill>
                <a:latin typeface="Arial"/>
                <a:ea typeface="AR PL SungtiL GB"/>
              </a:rPr>
              <a:t> content</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"Poems"</a:t>
            </a:r>
            <a:r>
              <a:rPr b="0" lang="en-US" sz="3200" spc="-1" strike="noStrike">
                <a:solidFill>
                  <a:srgbClr val="f5844c"/>
                </a:solidFill>
                <a:latin typeface="Arial"/>
                <a:ea typeface="AR PL SungtiL GB"/>
              </a:rPr>
              <a:t> </a:t>
            </a:r>
            <a:r>
              <a:rPr b="0" lang="en-US" sz="3200" spc="-1" strike="noStrike">
                <a:solidFill>
                  <a:srgbClr val="000000"/>
                </a:solidFill>
                <a:latin typeface="Arial"/>
                <a:ea typeface="AR PL SungtiL GB"/>
              </a:rPr>
              <a:t>/&gt;</a:t>
            </a:r>
            <a:endParaRPr b="0" lang="en-CA" sz="3200" spc="-1" strike="noStrike">
              <a:latin typeface="Arial"/>
            </a:endParaRPr>
          </a:p>
        </p:txBody>
      </p:sp>
      <p:pic>
        <p:nvPicPr>
          <p:cNvPr id="1442" name="" descr=""/>
          <p:cNvPicPr/>
          <p:nvPr/>
        </p:nvPicPr>
        <p:blipFill>
          <a:blip r:embed="rId1"/>
          <a:stretch/>
        </p:blipFill>
        <p:spPr>
          <a:xfrm>
            <a:off x="7987320" y="2176920"/>
            <a:ext cx="2810880" cy="39794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You create:</a:t>
            </a:r>
            <a:endParaRPr b="0" lang="en-CA" sz="1800" spc="-1" strike="noStrike">
              <a:latin typeface="Arial"/>
            </a:endParaRPr>
          </a:p>
        </p:txBody>
      </p:sp>
      <p:sp>
        <p:nvSpPr>
          <p:cNvPr id="1444" name="PlaceHolder 2"/>
          <p:cNvSpPr>
            <a:spLocks noGrp="1"/>
          </p:cNvSpPr>
          <p:nvPr>
            <p:ph/>
          </p:nvPr>
        </p:nvSpPr>
        <p:spPr>
          <a:xfrm>
            <a:off x="5312160" y="2002680"/>
            <a:ext cx="6269400" cy="35784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 configuration file (XML) to specify the features and constraints for your search engine</a:t>
            </a:r>
            <a:endParaRPr b="0" lang="en-CA" sz="2800" spc="-1" strike="noStrike">
              <a:latin typeface="Arial"/>
            </a:endParaRPr>
          </a:p>
        </p:txBody>
      </p:sp>
      <p:pic>
        <p:nvPicPr>
          <p:cNvPr id="1445" name="" descr=""/>
          <p:cNvPicPr/>
          <p:nvPr/>
        </p:nvPicPr>
        <p:blipFill>
          <a:blip r:embed="rId1"/>
          <a:stretch/>
        </p:blipFill>
        <p:spPr>
          <a:xfrm>
            <a:off x="1547280" y="1911960"/>
            <a:ext cx="2893680" cy="409644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6"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7"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8"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9"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0" name="" descr=""/>
          <p:cNvPicPr/>
          <p:nvPr/>
        </p:nvPicPr>
        <p:blipFill>
          <a:blip r:embed="rId1"/>
          <a:stretch/>
        </p:blipFill>
        <p:spPr>
          <a:xfrm>
            <a:off x="1252080" y="-3600"/>
            <a:ext cx="9694440" cy="685728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JSON token file</a:t>
            </a:r>
            <a:endParaRPr b="0" lang="en-CA" sz="1800" spc="-1" strike="noStrike">
              <a:latin typeface="Arial"/>
            </a:endParaRPr>
          </a:p>
        </p:txBody>
      </p:sp>
      <p:sp>
        <p:nvSpPr>
          <p:cNvPr id="1452" name=""/>
          <p:cNvSpPr/>
          <p:nvPr/>
        </p:nvSpPr>
        <p:spPr>
          <a:xfrm>
            <a:off x="609480" y="1306080"/>
            <a:ext cx="11233800" cy="5442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200" spc="-1" strike="noStrike">
                <a:solidFill>
                  <a:srgbClr val="282828"/>
                </a:solidFill>
                <a:latin typeface="Arial"/>
                <a:ea typeface="AR PL SungtiL GB"/>
              </a:rPr>
              <a:t>{</a:t>
            </a:r>
            <a:r>
              <a:rPr b="0" lang="en-CA" sz="1200" spc="-1" strike="noStrike">
                <a:solidFill>
                  <a:srgbClr val="000096"/>
                </a:solidFill>
                <a:latin typeface="Arial"/>
                <a:ea typeface="AR PL SungtiL GB"/>
              </a:rPr>
              <a:t>"token"</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"instances"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"pom_2025_ithe_old_man_of_hoy"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"poems/goodwords/1870/pom_2025_ithe_old_man_of_hoy.html"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"…whole that day was spent &lt;mark&gt;unprofitably&lt;\/mark&gt;."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400</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"pom_8733_john_and_joan_canto_ii"</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"poems/blackwoods/1820/pom_8733_john_and_joan_canto_ii.html"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"…too much ap- propriated unto &lt;mark&gt;unprofitable&lt;\/mark&gt; jocularities and facetiousness. Craving licence,…"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164</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 </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endParaRPr b="0" lang="en-CA" sz="1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type="title"/>
          </p:nvPr>
        </p:nvSpPr>
        <p:spPr>
          <a:xfrm>
            <a:off x="428400" y="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early 2000s</a:t>
            </a:r>
            <a:endParaRPr b="0" lang="en-CA" sz="5200" spc="-1" strike="noStrike">
              <a:solidFill>
                <a:srgbClr val="000000"/>
              </a:solidFill>
              <a:latin typeface="Arial"/>
            </a:endParaRPr>
          </a:p>
        </p:txBody>
      </p:sp>
      <p:sp>
        <p:nvSpPr>
          <p:cNvPr id="1341" name="PlaceHolder 2"/>
          <p:cNvSpPr>
            <a:spLocks noGrp="1"/>
          </p:cNvSpPr>
          <p:nvPr>
            <p:ph/>
          </p:nvPr>
        </p:nvSpPr>
        <p:spPr>
          <a:xfrm>
            <a:off x="447840" y="1449720"/>
            <a:ext cx="10175400" cy="393048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Digital Humanities became a thing.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New technologies came along.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got ambitious and enthusiastic, and started building larger, more complex sites with:</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ASP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MySQL, PostgreSQL, PHP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Apache Cocoon</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The eXist XML database</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...and lots of other cool new tools.​</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Filter JSON</a:t>
            </a:r>
            <a:endParaRPr b="0" lang="en-CA" sz="1800" spc="-1" strike="noStrike">
              <a:latin typeface="Arial"/>
            </a:endParaRPr>
          </a:p>
        </p:txBody>
      </p:sp>
      <p:sp>
        <p:nvSpPr>
          <p:cNvPr id="1454" name=""/>
          <p:cNvSpPr/>
          <p:nvPr/>
        </p:nvSpPr>
        <p:spPr>
          <a:xfrm>
            <a:off x="957600" y="1480320"/>
            <a:ext cx="10624320" cy="4443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"filterId"</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"ssBool2"</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"filterName"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"Unsigned"</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"ssBool2_1"</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"value"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"true"</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"docs"</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"poems/chambers_series/1867/pom_7594_the_husbands_request.html"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"poems/alltheyearround/1875/pom_4271_the_hourglass.html"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"poems/alltheyearround/1879/pom_4507_in_the_conservatory.html"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"poems/blackwoods/1843/pom_9963_jolly_father_joe.html"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"poems/blackwoods/1829/pom_10314_the_watchmans_lament.html"</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282828"/>
                </a:solidFill>
                <a:latin typeface="Arial"/>
                <a:ea typeface="AR PL SungtiL GB"/>
              </a:rPr>
              <a:t>}</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title"/>
          </p:nvPr>
        </p:nvSpPr>
        <p:spPr>
          <a:xfrm>
            <a:off x="609480" y="273240"/>
            <a:ext cx="10972080" cy="114444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rPr>
              <a:t>On the website...</a:t>
            </a:r>
            <a:endParaRPr b="0" lang="en-CA" sz="1800" spc="-1" strike="noStrike">
              <a:latin typeface="Arial"/>
            </a:endParaRPr>
          </a:p>
        </p:txBody>
      </p:sp>
      <p:sp>
        <p:nvSpPr>
          <p:cNvPr id="1456" name="PlaceHolder 2"/>
          <p:cNvSpPr>
            <a:spLocks noGrp="1"/>
          </p:cNvSpPr>
          <p:nvPr>
            <p:ph/>
          </p:nvPr>
        </p:nvSpPr>
        <p:spPr>
          <a:xfrm>
            <a:off x="609480" y="1604520"/>
            <a:ext cx="653112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...of the thousands of JSON files...</a:t>
            </a:r>
            <a:endParaRPr b="0" lang="en-CA" sz="28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...the search page JS retrieves only the ones it needs for the search you do: </a:t>
            </a:r>
            <a:endParaRPr b="0" lang="en-CA" sz="2800" spc="-1" strike="noStrike">
              <a:latin typeface="Arial"/>
            </a:endParaRPr>
          </a:p>
        </p:txBody>
      </p:sp>
      <p:pic>
        <p:nvPicPr>
          <p:cNvPr id="1457" name="" descr=""/>
          <p:cNvPicPr/>
          <p:nvPr/>
        </p:nvPicPr>
        <p:blipFill>
          <a:blip r:embed="rId1"/>
          <a:stretch/>
        </p:blipFill>
        <p:spPr>
          <a:xfrm>
            <a:off x="7904160" y="1665000"/>
            <a:ext cx="3068280" cy="43434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8"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9"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0"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1"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2"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3" name="" descr=""/>
          <p:cNvPicPr/>
          <p:nvPr/>
        </p:nvPicPr>
        <p:blipFill>
          <a:blip r:embed="rId1"/>
          <a:stretch/>
        </p:blipFill>
        <p:spPr>
          <a:xfrm>
            <a:off x="1376280" y="119520"/>
            <a:ext cx="9438840" cy="667656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4" name="" descr=""/>
          <p:cNvPicPr/>
          <p:nvPr/>
        </p:nvPicPr>
        <p:blipFill>
          <a:blip r:embed="rId1"/>
          <a:stretch/>
        </p:blipFill>
        <p:spPr>
          <a:xfrm>
            <a:off x="678240" y="1674000"/>
            <a:ext cx="10842480" cy="35010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42" name="Picture 1260" descr=""/>
          <p:cNvPicPr/>
          <p:nvPr/>
        </p:nvPicPr>
        <p:blipFill>
          <a:blip r:embed="rId1"/>
          <a:stretch/>
        </p:blipFill>
        <p:spPr>
          <a:xfrm>
            <a:off x="2520000" y="0"/>
            <a:ext cx="8682840" cy="6480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title"/>
          </p:nvPr>
        </p:nvSpPr>
        <p:spPr>
          <a:xfrm>
            <a:off x="428400" y="28800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Apparent advantages </a:t>
            </a:r>
            <a:br>
              <a:rPr sz="5200"/>
            </a:br>
            <a:r>
              <a:rPr b="0" lang="en-US" sz="5200" spc="-1" strike="noStrike">
                <a:solidFill>
                  <a:srgbClr val="000000"/>
                </a:solidFill>
                <a:latin typeface="Arial"/>
                <a:ea typeface="Roboto Medium"/>
              </a:rPr>
              <a:t>of this sort of stack</a:t>
            </a:r>
            <a:endParaRPr b="0" lang="en-CA" sz="5200" spc="-1" strike="noStrike">
              <a:solidFill>
                <a:srgbClr val="000000"/>
              </a:solidFill>
              <a:latin typeface="Arial"/>
            </a:endParaRPr>
          </a:p>
        </p:txBody>
      </p:sp>
      <p:sp>
        <p:nvSpPr>
          <p:cNvPr id="1344" name="PlaceHolder 2"/>
          <p:cNvSpPr>
            <a:spLocks noGrp="1"/>
          </p:cNvSpPr>
          <p:nvPr>
            <p:ph/>
          </p:nvPr>
        </p:nvSpPr>
        <p:spPr>
          <a:xfrm>
            <a:off x="447840" y="2520000"/>
            <a:ext cx="10175400" cy="28602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output rendering propagate instantly to the whole collection.</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Individual documents can be published as soon as they’re ready (“rolling publication”).</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title"/>
          </p:nvPr>
        </p:nvSpPr>
        <p:spPr>
          <a:xfrm>
            <a:off x="428400" y="0"/>
            <a:ext cx="11271600" cy="10414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Horrible technical debt</a:t>
            </a:r>
            <a:endParaRPr b="0" lang="en-CA" sz="5200" spc="-1" strike="noStrike">
              <a:solidFill>
                <a:srgbClr val="000000"/>
              </a:solidFill>
              <a:latin typeface="Arial"/>
            </a:endParaRPr>
          </a:p>
        </p:txBody>
      </p:sp>
      <p:pic>
        <p:nvPicPr>
          <p:cNvPr id="1346" name="Picture 1264" descr=""/>
          <p:cNvPicPr/>
          <p:nvPr/>
        </p:nvPicPr>
        <p:blipFill>
          <a:blip r:embed="rId1"/>
          <a:stretch/>
        </p:blipFill>
        <p:spPr>
          <a:xfrm>
            <a:off x="5220000" y="1080360"/>
            <a:ext cx="5038920" cy="5038920"/>
          </a:xfrm>
          <a:prstGeom prst="rect">
            <a:avLst/>
          </a:prstGeom>
          <a:ln w="0">
            <a:noFill/>
          </a:ln>
        </p:spPr>
      </p:pic>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146</TotalTime>
  <Application>LibreOffice/7.3.7.2$Linux_X86_64 LibreOffice_project/30$Build-2</Application>
  <AppVersion>15.0000</AppVersion>
  <Words>1982</Words>
  <Paragraphs>222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2024-01-18T13:49:41Z</dcterms:created>
  <dc:creator>Dan Smith</dc:creator>
  <dc:description/>
  <dc:language>en-CA</dc:language>
  <cp:lastModifiedBy/>
  <dcterms:modified xsi:type="dcterms:W3CDTF">2024-03-15T09:31:32Z</dcterms:modified>
  <cp:revision>27</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Widescreen</vt:lpwstr>
  </property>
  <property fmtid="{D5CDD505-2E9C-101B-9397-08002B2CF9AE}" pid="4" name="Slides">
    <vt:i4>68</vt:i4>
  </property>
</Properties>
</file>